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79"/>
  </p:handoutMasterIdLst>
  <p:sldIdLst>
    <p:sldId id="256" r:id="rId2"/>
    <p:sldId id="257" r:id="rId3"/>
    <p:sldId id="259" r:id="rId4"/>
    <p:sldId id="383" r:id="rId5"/>
    <p:sldId id="382" r:id="rId6"/>
    <p:sldId id="381" r:id="rId7"/>
    <p:sldId id="385" r:id="rId8"/>
    <p:sldId id="384" r:id="rId9"/>
    <p:sldId id="386" r:id="rId10"/>
    <p:sldId id="387" r:id="rId11"/>
    <p:sldId id="389" r:id="rId12"/>
    <p:sldId id="391" r:id="rId13"/>
    <p:sldId id="390" r:id="rId14"/>
    <p:sldId id="396" r:id="rId15"/>
    <p:sldId id="320" r:id="rId16"/>
    <p:sldId id="407" r:id="rId17"/>
    <p:sldId id="325" r:id="rId18"/>
    <p:sldId id="279" r:id="rId19"/>
    <p:sldId id="284" r:id="rId20"/>
    <p:sldId id="286" r:id="rId21"/>
    <p:sldId id="327" r:id="rId22"/>
    <p:sldId id="328" r:id="rId23"/>
    <p:sldId id="329" r:id="rId24"/>
    <p:sldId id="300" r:id="rId25"/>
    <p:sldId id="330" r:id="rId26"/>
    <p:sldId id="331" r:id="rId27"/>
    <p:sldId id="335" r:id="rId28"/>
    <p:sldId id="395" r:id="rId29"/>
    <p:sldId id="394" r:id="rId30"/>
    <p:sldId id="393" r:id="rId31"/>
    <p:sldId id="392" r:id="rId32"/>
    <p:sldId id="305" r:id="rId33"/>
    <p:sldId id="333" r:id="rId34"/>
    <p:sldId id="306" r:id="rId35"/>
    <p:sldId id="307" r:id="rId36"/>
    <p:sldId id="308" r:id="rId37"/>
    <p:sldId id="346" r:id="rId38"/>
    <p:sldId id="345" r:id="rId39"/>
    <p:sldId id="344" r:id="rId40"/>
    <p:sldId id="343" r:id="rId41"/>
    <p:sldId id="342" r:id="rId42"/>
    <p:sldId id="292" r:id="rId43"/>
    <p:sldId id="397" r:id="rId44"/>
    <p:sldId id="318" r:id="rId45"/>
    <p:sldId id="348" r:id="rId46"/>
    <p:sldId id="350" r:id="rId47"/>
    <p:sldId id="410" r:id="rId48"/>
    <p:sldId id="417" r:id="rId49"/>
    <p:sldId id="416" r:id="rId50"/>
    <p:sldId id="415" r:id="rId51"/>
    <p:sldId id="414" r:id="rId52"/>
    <p:sldId id="413" r:id="rId53"/>
    <p:sldId id="412" r:id="rId54"/>
    <p:sldId id="411" r:id="rId55"/>
    <p:sldId id="354" r:id="rId56"/>
    <p:sldId id="355" r:id="rId57"/>
    <p:sldId id="356" r:id="rId58"/>
    <p:sldId id="357" r:id="rId59"/>
    <p:sldId id="362" r:id="rId60"/>
    <p:sldId id="363" r:id="rId61"/>
    <p:sldId id="364" r:id="rId62"/>
    <p:sldId id="398" r:id="rId63"/>
    <p:sldId id="293" r:id="rId64"/>
    <p:sldId id="365" r:id="rId65"/>
    <p:sldId id="366" r:id="rId66"/>
    <p:sldId id="367" r:id="rId67"/>
    <p:sldId id="369" r:id="rId68"/>
    <p:sldId id="375" r:id="rId69"/>
    <p:sldId id="376" r:id="rId70"/>
    <p:sldId id="377" r:id="rId71"/>
    <p:sldId id="401" r:id="rId72"/>
    <p:sldId id="405" r:id="rId73"/>
    <p:sldId id="403" r:id="rId74"/>
    <p:sldId id="378" r:id="rId75"/>
    <p:sldId id="379" r:id="rId76"/>
    <p:sldId id="406" r:id="rId77"/>
    <p:sldId id="265" r:id="rId78"/>
  </p:sldIdLst>
  <p:sldSz cx="9144000" cy="6858000" type="screen4x3"/>
  <p:notesSz cx="9926638" cy="67976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847F"/>
    <a:srgbClr val="000000"/>
    <a:srgbClr val="F0A2DC"/>
    <a:srgbClr val="FFFFFF"/>
    <a:srgbClr val="FF9966"/>
    <a:srgbClr val="545454"/>
    <a:srgbClr val="4301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99" autoAdjust="0"/>
    <p:restoredTop sz="94660"/>
  </p:normalViewPr>
  <p:slideViewPr>
    <p:cSldViewPr snapToGrid="0" snapToObjects="1">
      <p:cViewPr varScale="1">
        <p:scale>
          <a:sx n="133" d="100"/>
          <a:sy n="133" d="100"/>
        </p:scale>
        <p:origin x="1218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84" d="100"/>
          <a:sy n="84" d="100"/>
        </p:scale>
        <p:origin x="38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9" y="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7C3E1-7FDC-44E9-AC93-E7C08EDC81F5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9" y="6456613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EF89D-D40C-4AB1-BC1A-2D81C2AFD40A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841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9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7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quarter" idx="13" hasCustomPrompt="1"/>
          </p:nvPr>
        </p:nvSpPr>
        <p:spPr>
          <a:xfrm>
            <a:off x="358815" y="1520571"/>
            <a:ext cx="8468918" cy="3731683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Title or Logo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r="4099" b="27975"/>
          <a:stretch/>
        </p:blipFill>
        <p:spPr>
          <a:xfrm>
            <a:off x="7366209" y="987321"/>
            <a:ext cx="1461524" cy="3980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9" b="40336"/>
          <a:stretch/>
        </p:blipFill>
        <p:spPr>
          <a:xfrm>
            <a:off x="7198299" y="4521759"/>
            <a:ext cx="1995943" cy="238145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24" b="40587"/>
          <a:stretch/>
        </p:blipFill>
        <p:spPr>
          <a:xfrm flipH="1">
            <a:off x="-10050" y="4521759"/>
            <a:ext cx="1996935" cy="2371410"/>
          </a:xfrm>
          <a:prstGeom prst="rect">
            <a:avLst/>
          </a:prstGeom>
        </p:spPr>
      </p:pic>
      <p:grpSp>
        <p:nvGrpSpPr>
          <p:cNvPr id="30" name="Group 29"/>
          <p:cNvGrpSpPr/>
          <p:nvPr userDrawn="1"/>
        </p:nvGrpSpPr>
        <p:grpSpPr>
          <a:xfrm>
            <a:off x="2246827" y="5906264"/>
            <a:ext cx="4692894" cy="713682"/>
            <a:chOff x="2246827" y="5906264"/>
            <a:chExt cx="4692894" cy="713682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76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16295"/>
            <a:ext cx="2787314" cy="1672389"/>
          </a:xfrm>
          <a:prstGeom prst="rect">
            <a:avLst/>
          </a:prstGeom>
        </p:spPr>
      </p:pic>
      <p:sp>
        <p:nvSpPr>
          <p:cNvPr id="37" name="Content Placeholder 18"/>
          <p:cNvSpPr>
            <a:spLocks noGrp="1"/>
          </p:cNvSpPr>
          <p:nvPr>
            <p:ph sz="quarter" idx="10" hasCustomPrompt="1"/>
          </p:nvPr>
        </p:nvSpPr>
        <p:spPr>
          <a:xfrm>
            <a:off x="358814" y="1520571"/>
            <a:ext cx="8468919" cy="3731683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1pPr>
            <a:lvl2pPr marL="914400" indent="-4572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3pPr>
            <a:lvl4pPr marL="17145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4pPr>
            <a:lvl5pPr marL="2171700" indent="-342900">
              <a:buSzPct val="100000"/>
              <a:buFont typeface="Arial" panose="020B0604020202020204" pitchFamily="34" charset="0"/>
              <a:buChar char="•"/>
              <a:defRPr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5pPr>
          </a:lstStyle>
          <a:p>
            <a:pPr lvl="0"/>
            <a:r>
              <a:rPr lang="en-US" dirty="0" smtClean="0"/>
              <a:t>First level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2689" y="557048"/>
            <a:ext cx="6095043" cy="567559"/>
          </a:xfrm>
        </p:spPr>
        <p:txBody>
          <a:bodyPr>
            <a:normAutofit/>
          </a:bodyPr>
          <a:lstStyle>
            <a:lvl1pPr algn="l">
              <a:defRPr sz="2500" b="1" strike="noStrike" cap="all" normalizeH="0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r>
              <a:rPr lang="en-US" dirty="0" smtClean="0"/>
              <a:t>Click to edit Master</a:t>
            </a:r>
            <a:br>
              <a:rPr lang="en-US" dirty="0" smtClean="0"/>
            </a:br>
            <a:r>
              <a:rPr lang="en-US" dirty="0" smtClean="0"/>
              <a:t>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r="4099" b="27975"/>
          <a:stretch/>
        </p:blipFill>
        <p:spPr>
          <a:xfrm>
            <a:off x="7366209" y="6221913"/>
            <a:ext cx="1461524" cy="398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585182" y="621452"/>
            <a:ext cx="22500" cy="438750"/>
          </a:xfrm>
          <a:prstGeom prst="rect">
            <a:avLst/>
          </a:prstGeom>
        </p:spPr>
      </p:pic>
      <p:grpSp>
        <p:nvGrpSpPr>
          <p:cNvPr id="32" name="Group 31"/>
          <p:cNvGrpSpPr/>
          <p:nvPr userDrawn="1"/>
        </p:nvGrpSpPr>
        <p:grpSpPr>
          <a:xfrm>
            <a:off x="2246827" y="5906264"/>
            <a:ext cx="4692894" cy="713682"/>
            <a:chOff x="2246827" y="5906264"/>
            <a:chExt cx="4692894" cy="713682"/>
          </a:xfrm>
        </p:grpSpPr>
        <p:pic>
          <p:nvPicPr>
            <p:cNvPr id="33" name="Picture 32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23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16295"/>
            <a:ext cx="2787314" cy="167238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358815" y="2867737"/>
            <a:ext cx="8468918" cy="1572683"/>
          </a:xfrm>
        </p:spPr>
        <p:txBody>
          <a:bodyPr>
            <a:normAutofit/>
          </a:bodyPr>
          <a:lstStyle>
            <a:lvl1pPr marL="0" indent="0" algn="ctr">
              <a:buNone/>
              <a:defRPr sz="3600" b="1" baseline="0">
                <a:solidFill>
                  <a:srgbClr val="1FA6D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Slide Separator Title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2246827" y="5906264"/>
            <a:ext cx="4692894" cy="713682"/>
            <a:chOff x="2246827" y="5906264"/>
            <a:chExt cx="4692894" cy="713682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r="4099" b="27975"/>
          <a:stretch/>
        </p:blipFill>
        <p:spPr>
          <a:xfrm>
            <a:off x="7366209" y="6221913"/>
            <a:ext cx="1461524" cy="3980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36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6549" cy="68899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216295"/>
            <a:ext cx="2787314" cy="16723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1786" y="0"/>
            <a:ext cx="2787314" cy="1672389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2598579" y="1520571"/>
            <a:ext cx="3989388" cy="1071032"/>
          </a:xfrm>
        </p:spPr>
        <p:txBody>
          <a:bodyPr>
            <a:normAutofit/>
          </a:bodyPr>
          <a:lstStyle>
            <a:lvl1pPr marL="0" indent="0">
              <a:buNone/>
              <a:defRPr sz="2500" b="1" i="0" cap="all" baseline="0">
                <a:solidFill>
                  <a:srgbClr val="42BC9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Ending Text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96" r="4099" b="27975"/>
          <a:stretch/>
        </p:blipFill>
        <p:spPr>
          <a:xfrm>
            <a:off x="7366209" y="6221913"/>
            <a:ext cx="1461524" cy="398033"/>
          </a:xfrm>
          <a:prstGeom prst="rect">
            <a:avLst/>
          </a:prstGeom>
        </p:spPr>
      </p:pic>
      <p:grpSp>
        <p:nvGrpSpPr>
          <p:cNvPr id="17" name="Group 16"/>
          <p:cNvGrpSpPr/>
          <p:nvPr userDrawn="1"/>
        </p:nvGrpSpPr>
        <p:grpSpPr>
          <a:xfrm>
            <a:off x="2246827" y="5906264"/>
            <a:ext cx="4692894" cy="713682"/>
            <a:chOff x="2246827" y="5906264"/>
            <a:chExt cx="4692894" cy="713682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15148" y="6282135"/>
              <a:ext cx="4556250" cy="225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3692471" y="5906264"/>
              <a:ext cx="1801604" cy="14833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2246827" y="6532174"/>
              <a:ext cx="4692894" cy="87772"/>
            </a:xfrm>
            <a:prstGeom prst="rect">
              <a:avLst/>
            </a:prstGeom>
          </p:spPr>
        </p:pic>
      </p:grpSp>
      <p:sp>
        <p:nvSpPr>
          <p:cNvPr id="23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598579" y="2777067"/>
            <a:ext cx="3989388" cy="2478816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rgbClr val="91847F"/>
                </a:solidFill>
                <a:latin typeface="Roboto Condensed" panose="02000000000000000000" pitchFamily="2" charset="0"/>
                <a:cs typeface="Arial"/>
              </a:defRPr>
            </a:lvl1pPr>
          </a:lstStyle>
          <a:p>
            <a:pPr lvl="0"/>
            <a:r>
              <a:rPr lang="en-US" dirty="0" smtClean="0"/>
              <a:t>Contact Information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r="1"/>
          <a:stretch/>
        </p:blipFill>
        <p:spPr>
          <a:xfrm>
            <a:off x="6502401" y="1520571"/>
            <a:ext cx="2686700" cy="37353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6" y="186087"/>
            <a:ext cx="2101358" cy="118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3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97B780-FA53-DF48-A1FA-E2D152A94740}" type="datetimeFigureOut">
              <a:rPr lang="en-US" smtClean="0"/>
              <a:t>12/1/2016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8998E-2429-314E-B86C-A079AABAA7E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7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4" Type="http://schemas.openxmlformats.org/officeDocument/2006/relationships/image" Target="../media/image20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mailto:Sokolov@loria.fr" TargetMode="External"/><Relationship Id="rId2" Type="http://schemas.openxmlformats.org/officeDocument/2006/relationships/hyperlink" Target="mailto:nicolas.ray@inria.fr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levy@inria.fr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Practical 3D Frame Field Generation</a:t>
            </a:r>
          </a:p>
          <a:p>
            <a:endParaRPr lang="en-US" dirty="0" smtClean="0"/>
          </a:p>
          <a:p>
            <a:endParaRPr lang="en-US" sz="2800" dirty="0" smtClean="0"/>
          </a:p>
          <a:p>
            <a:r>
              <a:rPr lang="en-US" sz="2800" dirty="0" smtClean="0"/>
              <a:t>Nicolas Ray</a:t>
            </a:r>
          </a:p>
          <a:p>
            <a:r>
              <a:rPr lang="en-US" sz="2800" dirty="0" smtClean="0"/>
              <a:t>Dmitry </a:t>
            </a:r>
            <a:r>
              <a:rPr lang="en-US" sz="2800" dirty="0" err="1" smtClean="0"/>
              <a:t>Sokolov</a:t>
            </a:r>
            <a:endParaRPr lang="en-US" sz="2800" dirty="0" smtClean="0"/>
          </a:p>
          <a:p>
            <a:r>
              <a:rPr lang="en-US" sz="2800" dirty="0" smtClean="0"/>
              <a:t>Bruno </a:t>
            </a:r>
            <a:r>
              <a:rPr lang="en-US" sz="2800" dirty="0" err="1" smtClean="0"/>
              <a:t>Lévy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34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Contribution: increase </a:t>
            </a:r>
            <a:r>
              <a:rPr lang="en-US" dirty="0"/>
              <a:t>speed &amp; </a:t>
            </a:r>
            <a:r>
              <a:rPr lang="en-US" dirty="0" smtClean="0"/>
              <a:t>quality:</a:t>
            </a:r>
          </a:p>
          <a:p>
            <a:pPr lvl="1"/>
            <a:r>
              <a:rPr lang="en-US" dirty="0" smtClean="0"/>
              <a:t>sampling on vertices (ease changing topology)</a:t>
            </a:r>
          </a:p>
          <a:p>
            <a:pPr lvl="1"/>
            <a:r>
              <a:rPr lang="en-US" dirty="0" err="1" smtClean="0"/>
              <a:t>init.</a:t>
            </a:r>
            <a:r>
              <a:rPr lang="en-US" dirty="0" smtClean="0"/>
              <a:t> with valid boundary (topo is almost solved)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35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1520571"/>
            <a:ext cx="8468919" cy="4265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Less failure cases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9734" y="1057748"/>
            <a:ext cx="3227999" cy="23749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1946" y="990889"/>
            <a:ext cx="3227999" cy="237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1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5587" y="3714575"/>
            <a:ext cx="2226777" cy="16383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1520571"/>
            <a:ext cx="8468919" cy="4265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Less failure cases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Initialization often suffice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9734" y="1057748"/>
            <a:ext cx="3227999" cy="23749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1946" y="990889"/>
            <a:ext cx="3227999" cy="2374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0278" y="4576198"/>
            <a:ext cx="2652968" cy="1951888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0514" y="3624369"/>
            <a:ext cx="4477792" cy="32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5587" y="3714575"/>
            <a:ext cx="2226777" cy="163832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358814" y="1520571"/>
            <a:ext cx="8468919" cy="4265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Results:</a:t>
            </a:r>
          </a:p>
          <a:p>
            <a:r>
              <a:rPr lang="en-US" dirty="0" smtClean="0"/>
              <a:t>Less failure cases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Initialization often suffice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9734" y="1057748"/>
            <a:ext cx="3227999" cy="23749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1946" y="990889"/>
            <a:ext cx="3227999" cy="237496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0278" y="4576198"/>
            <a:ext cx="2652968" cy="195188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0250" y="4174721"/>
            <a:ext cx="2765600" cy="20347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629945" y="3775325"/>
            <a:ext cx="2163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Not </a:t>
            </a:r>
            <a:r>
              <a:rPr lang="fr-FR" sz="2800" dirty="0" err="1" smtClean="0"/>
              <a:t>always</a:t>
            </a:r>
            <a:r>
              <a:rPr lang="fr-FR" sz="2800" dirty="0" smtClean="0"/>
              <a:t> </a:t>
            </a:r>
            <a:r>
              <a:rPr lang="fr-FR" sz="2800" dirty="0" smtClean="0">
                <a:sym typeface="Wingdings" panose="05000000000000000000" pitchFamily="2" charset="2"/>
              </a:rPr>
              <a:t></a:t>
            </a:r>
            <a:endParaRPr lang="fr-FR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0514" y="3624369"/>
            <a:ext cx="4477792" cy="329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54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2D case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Classic approach</a:t>
            </a:r>
          </a:p>
          <a:p>
            <a:pPr lvl="1"/>
            <a:r>
              <a:rPr lang="en-US" dirty="0" smtClean="0"/>
              <a:t>Function representation: same algorithm </a:t>
            </a:r>
          </a:p>
          <a:p>
            <a:r>
              <a:rPr lang="en-US" dirty="0" smtClean="0"/>
              <a:t>3D case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85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2D case</a:t>
            </a:r>
            <a:r>
              <a:rPr lang="en-US" dirty="0" smtClean="0"/>
              <a:t>: Classic </a:t>
            </a:r>
            <a:r>
              <a:rPr lang="en-US" dirty="0"/>
              <a:t>approach</a:t>
            </a:r>
            <a:endParaRPr lang="fr-FR" dirty="0"/>
          </a:p>
        </p:txBody>
      </p:sp>
      <p:sp>
        <p:nvSpPr>
          <p:cNvPr id="5" name="Espace réservé du contenu 50"/>
          <p:cNvSpPr txBox="1">
            <a:spLocks/>
          </p:cNvSpPr>
          <p:nvPr/>
        </p:nvSpPr>
        <p:spPr>
          <a:xfrm>
            <a:off x="274083" y="1603016"/>
            <a:ext cx="7244189" cy="39671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classic</a:t>
            </a:r>
            <a:r>
              <a:rPr lang="fr-FR" dirty="0" smtClean="0"/>
              <a:t> </a:t>
            </a:r>
            <a:r>
              <a:rPr lang="fr-FR" dirty="0" err="1" smtClean="0"/>
              <a:t>approach</a:t>
            </a:r>
            <a:r>
              <a:rPr lang="fr-FR" dirty="0" smtClean="0"/>
              <a:t>?</a:t>
            </a:r>
          </a:p>
          <a:p>
            <a:r>
              <a:rPr lang="fr-FR" dirty="0" smtClean="0"/>
              <a:t>Object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triangulated</a:t>
            </a:r>
            <a:r>
              <a:rPr lang="fr-FR" dirty="0" smtClean="0"/>
              <a:t> surface</a:t>
            </a:r>
            <a:endParaRPr lang="fr-FR" dirty="0"/>
          </a:p>
          <a:p>
            <a:r>
              <a:rPr lang="fr-FR" dirty="0" smtClean="0"/>
              <a:t>Field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sampled</a:t>
            </a:r>
            <a:r>
              <a:rPr lang="fr-FR" dirty="0" smtClean="0"/>
              <a:t> on </a:t>
            </a:r>
            <a:r>
              <a:rPr lang="fr-FR" dirty="0" err="1" smtClean="0"/>
              <a:t>vertices</a:t>
            </a:r>
            <a:endParaRPr lang="fr-FR" dirty="0" smtClean="0"/>
          </a:p>
          <a:p>
            <a:r>
              <a:rPr lang="fr-FR" dirty="0" err="1" smtClean="0"/>
              <a:t>Manipulate</a:t>
            </a:r>
            <a:r>
              <a:rPr lang="fr-FR" dirty="0" smtClean="0"/>
              <a:t> frames by </a:t>
            </a:r>
            <a:r>
              <a:rPr lang="fr-FR" dirty="0" err="1" smtClean="0"/>
              <a:t>representation</a:t>
            </a:r>
            <a:r>
              <a:rPr lang="fr-FR" dirty="0" smtClean="0"/>
              <a:t> </a:t>
            </a:r>
            <a:r>
              <a:rPr lang="fr-FR" dirty="0" err="1" smtClean="0"/>
              <a:t>vectors</a:t>
            </a:r>
            <a:r>
              <a:rPr lang="fr-FR" dirty="0" smtClean="0"/>
              <a:t> </a:t>
            </a:r>
            <a:r>
              <a:rPr lang="fr-FR" sz="2200" dirty="0" smtClean="0">
                <a:solidFill>
                  <a:schemeClr val="tx1"/>
                </a:solidFill>
              </a:rPr>
              <a:t>[</a:t>
            </a:r>
            <a:r>
              <a:rPr lang="fr-FR" sz="2200" dirty="0" err="1" smtClean="0">
                <a:solidFill>
                  <a:schemeClr val="tx1"/>
                </a:solidFill>
              </a:rPr>
              <a:t>NRoSY</a:t>
            </a:r>
            <a:r>
              <a:rPr lang="fr-FR" sz="2200" dirty="0" smtClean="0">
                <a:solidFill>
                  <a:schemeClr val="tx1"/>
                </a:solidFill>
              </a:rPr>
              <a:t>, DFD, </a:t>
            </a:r>
            <a:r>
              <a:rPr lang="fr-FR" sz="2200" dirty="0" err="1" smtClean="0">
                <a:solidFill>
                  <a:schemeClr val="tx1"/>
                </a:solidFill>
              </a:rPr>
              <a:t>Knöppel</a:t>
            </a:r>
            <a:r>
              <a:rPr lang="fr-FR" sz="2200" dirty="0" smtClean="0">
                <a:solidFill>
                  <a:schemeClr val="tx1"/>
                </a:solidFill>
              </a:rPr>
              <a:t> 2013]</a:t>
            </a:r>
            <a:r>
              <a:rPr lang="fr-FR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7" name="Espace réservé du contenu 50"/>
          <p:cNvSpPr txBox="1">
            <a:spLocks/>
          </p:cNvSpPr>
          <p:nvPr/>
        </p:nvSpPr>
        <p:spPr>
          <a:xfrm>
            <a:off x="273439" y="4849654"/>
            <a:ext cx="7244189" cy="157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52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2D case</a:t>
            </a:r>
            <a:r>
              <a:rPr lang="en-US" dirty="0" smtClean="0"/>
              <a:t>: Classic </a:t>
            </a:r>
            <a:r>
              <a:rPr lang="en-US" dirty="0"/>
              <a:t>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267619" y="3442964"/>
            <a:ext cx="4243422" cy="2308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r>
              <a:rPr lang="fr-FR" dirty="0" smtClean="0"/>
              <a:t>:</a:t>
            </a:r>
          </a:p>
          <a:p>
            <a:pPr marL="457200" lvl="1" indent="0">
              <a:buNone/>
            </a:pPr>
            <a:r>
              <a:rPr lang="fr-FR" dirty="0" err="1" smtClean="0"/>
              <a:t>Minimize</a:t>
            </a:r>
            <a:r>
              <a:rPr lang="fr-FR" dirty="0" smtClean="0"/>
              <a:t> a </a:t>
            </a:r>
            <a:r>
              <a:rPr lang="fr-FR" dirty="0" err="1" smtClean="0">
                <a:solidFill>
                  <a:srgbClr val="00B050"/>
                </a:solidFill>
              </a:rPr>
              <a:t>difference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chemeClr val="tx1"/>
                </a:solidFill>
              </a:rPr>
              <a:t>samples</a:t>
            </a:r>
            <a:r>
              <a:rPr lang="fr-FR" dirty="0" smtClean="0"/>
              <a:t> </a:t>
            </a:r>
            <a:r>
              <a:rPr lang="fr-FR" dirty="0" err="1" smtClean="0"/>
              <a:t>subject</a:t>
            </a:r>
            <a:r>
              <a:rPr lang="fr-FR" dirty="0" smtClean="0"/>
              <a:t> to </a:t>
            </a:r>
            <a:r>
              <a:rPr lang="fr-FR" dirty="0" err="1">
                <a:solidFill>
                  <a:srgbClr val="FF0000"/>
                </a:solidFill>
              </a:rPr>
              <a:t>boundary</a:t>
            </a:r>
            <a:r>
              <a:rPr lang="fr-FR" dirty="0"/>
              <a:t> conditions</a:t>
            </a:r>
          </a:p>
          <a:p>
            <a:endParaRPr lang="fr-FR" dirty="0"/>
          </a:p>
        </p:txBody>
      </p:sp>
      <p:sp>
        <p:nvSpPr>
          <p:cNvPr id="7" name="Espace réservé du contenu 50"/>
          <p:cNvSpPr txBox="1">
            <a:spLocks/>
          </p:cNvSpPr>
          <p:nvPr/>
        </p:nvSpPr>
        <p:spPr>
          <a:xfrm>
            <a:off x="273439" y="4849654"/>
            <a:ext cx="7244189" cy="157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4043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2D case</a:t>
            </a:r>
            <a:r>
              <a:rPr lang="en-US" dirty="0" smtClean="0"/>
              <a:t>: Classic </a:t>
            </a:r>
            <a:r>
              <a:rPr lang="en-US" dirty="0"/>
              <a:t>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267619" y="3442964"/>
            <a:ext cx="4243422" cy="2308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r>
              <a:rPr lang="fr-FR" dirty="0" smtClean="0"/>
              <a:t>:</a:t>
            </a:r>
          </a:p>
          <a:p>
            <a:pPr marL="457200" lvl="1" indent="0">
              <a:buNone/>
            </a:pPr>
            <a:r>
              <a:rPr lang="fr-FR" dirty="0" err="1" smtClean="0"/>
              <a:t>Minimize</a:t>
            </a:r>
            <a:r>
              <a:rPr lang="fr-FR" dirty="0" smtClean="0"/>
              <a:t> a </a:t>
            </a:r>
            <a:r>
              <a:rPr lang="fr-FR" dirty="0" err="1" smtClean="0">
                <a:solidFill>
                  <a:srgbClr val="00B050"/>
                </a:solidFill>
              </a:rPr>
              <a:t>difference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chemeClr val="tx1"/>
                </a:solidFill>
              </a:rPr>
              <a:t>samples</a:t>
            </a:r>
            <a:r>
              <a:rPr lang="fr-FR" dirty="0" smtClean="0"/>
              <a:t> </a:t>
            </a:r>
            <a:r>
              <a:rPr lang="fr-FR" dirty="0" err="1" smtClean="0"/>
              <a:t>subject</a:t>
            </a:r>
            <a:r>
              <a:rPr lang="fr-FR" dirty="0" smtClean="0"/>
              <a:t> to </a:t>
            </a:r>
            <a:r>
              <a:rPr lang="fr-FR" dirty="0" err="1">
                <a:solidFill>
                  <a:srgbClr val="FF0000"/>
                </a:solidFill>
              </a:rPr>
              <a:t>boundary</a:t>
            </a:r>
            <a:r>
              <a:rPr lang="fr-FR" dirty="0"/>
              <a:t> conditions</a:t>
            </a:r>
          </a:p>
          <a:p>
            <a:endParaRPr lang="fr-FR" dirty="0"/>
          </a:p>
        </p:txBody>
      </p:sp>
      <p:sp>
        <p:nvSpPr>
          <p:cNvPr id="7" name="Espace réservé du contenu 50"/>
          <p:cNvSpPr txBox="1">
            <a:spLocks/>
          </p:cNvSpPr>
          <p:nvPr/>
        </p:nvSpPr>
        <p:spPr>
          <a:xfrm>
            <a:off x="273439" y="4849654"/>
            <a:ext cx="7244189" cy="1579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sp>
        <p:nvSpPr>
          <p:cNvPr id="8" name="Rectangle à coins arrondis 7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78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4222952" y="3241912"/>
            <a:ext cx="4820537" cy="2925015"/>
            <a:chOff x="1384806" y="2325334"/>
            <a:chExt cx="4820537" cy="2925015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1787330" y="3912870"/>
              <a:ext cx="1546860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 flipV="1">
              <a:off x="3334190" y="3912870"/>
              <a:ext cx="1264920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1787330" y="2952750"/>
              <a:ext cx="1775460" cy="9601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3562790" y="2952750"/>
              <a:ext cx="1036320" cy="9601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>
              <a:off x="3334190" y="2952750"/>
              <a:ext cx="228600" cy="1943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34190" y="4895850"/>
              <a:ext cx="180435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4599110" y="3912870"/>
              <a:ext cx="539433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3562790" y="2747010"/>
              <a:ext cx="1371600" cy="1943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4599110" y="2747010"/>
              <a:ext cx="335280" cy="1177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4934390" y="2747010"/>
              <a:ext cx="845820" cy="10629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4599110" y="3821430"/>
              <a:ext cx="1181100" cy="800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5138543" y="3815716"/>
              <a:ext cx="641667" cy="10801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1384806" y="3339525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</a:rPr>
                <a:t>x</a:t>
              </a:r>
              <a:r>
                <a:rPr lang="fr-FR" sz="3200" baseline="-25000" dirty="0" smtClean="0">
                  <a:solidFill>
                    <a:srgbClr val="FF0000"/>
                  </a:solidFill>
                </a:rPr>
                <a:t>0</a:t>
              </a:r>
              <a:endParaRPr lang="fr-FR" sz="3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77339" y="4665574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5</a:t>
              </a:r>
              <a:endParaRPr lang="fr-FR" sz="3200" baseline="-250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211349" y="364334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3</a:t>
              </a:r>
              <a:endParaRPr lang="fr-FR" sz="3200" baseline="-250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897398" y="2325334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2</a:t>
              </a:r>
              <a:endParaRPr lang="fr-FR" sz="3200" baseline="-250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703282" y="360905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</a:rPr>
                <a:t>x</a:t>
              </a:r>
              <a:r>
                <a:rPr lang="fr-FR" sz="3200" baseline="-25000" dirty="0" smtClean="0">
                  <a:solidFill>
                    <a:srgbClr val="FF0000"/>
                  </a:solidFill>
                </a:rPr>
                <a:t>4</a:t>
              </a:r>
              <a:endParaRPr lang="fr-FR" sz="3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010113" y="461489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6</a:t>
              </a:r>
              <a:endParaRPr lang="fr-FR" sz="3200" baseline="-25000" dirty="0"/>
            </a:p>
          </p:txBody>
        </p:sp>
      </p:grpSp>
      <p:sp>
        <p:nvSpPr>
          <p:cNvPr id="2" name="Rectangle à coins arrondis 1"/>
          <p:cNvSpPr/>
          <p:nvPr/>
        </p:nvSpPr>
        <p:spPr>
          <a:xfrm>
            <a:off x="5902708" y="1868865"/>
            <a:ext cx="2032775" cy="4517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vector</a:t>
            </a:r>
            <a:r>
              <a:rPr lang="fr-FR" sz="2800" dirty="0" smtClean="0"/>
              <a:t> </a:t>
            </a:r>
            <a:r>
              <a:rPr lang="fr-FR" sz="2800" dirty="0" err="1" smtClean="0"/>
              <a:t>field</a:t>
            </a:r>
            <a:endParaRPr lang="fr-FR" sz="28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4611663" y="3881953"/>
            <a:ext cx="769484" cy="963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8129114" y="4534202"/>
            <a:ext cx="497267" cy="200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ZoneTexte 57"/>
          <p:cNvSpPr txBox="1"/>
          <p:nvPr/>
        </p:nvSpPr>
        <p:spPr>
          <a:xfrm>
            <a:off x="6606291" y="3690377"/>
            <a:ext cx="502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x</a:t>
            </a:r>
            <a:r>
              <a:rPr lang="fr-FR" sz="3200" baseline="-25000" dirty="0" smtClean="0"/>
              <a:t>1</a:t>
            </a:r>
            <a:endParaRPr lang="fr-FR" sz="3200" baseline="-25000" dirty="0"/>
          </a:p>
        </p:txBody>
      </p:sp>
      <p:sp>
        <p:nvSpPr>
          <p:cNvPr id="28" name="Espace réservé du contenu 50"/>
          <p:cNvSpPr txBox="1">
            <a:spLocks/>
          </p:cNvSpPr>
          <p:nvPr/>
        </p:nvSpPr>
        <p:spPr>
          <a:xfrm>
            <a:off x="267619" y="3442964"/>
            <a:ext cx="4243422" cy="23086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32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000" kern="1200" baseline="0">
                <a:solidFill>
                  <a:srgbClr val="91847F"/>
                </a:solidFill>
                <a:latin typeface="Roboto Condensed" panose="02000000000000000000" pitchFamily="2" charset="0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mtClean="0"/>
              <a:t>Optimization problem:</a:t>
            </a: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fr-FR" smtClean="0"/>
              <a:t>Minimize a </a:t>
            </a:r>
            <a:r>
              <a:rPr lang="fr-FR" smtClean="0">
                <a:solidFill>
                  <a:srgbClr val="00B050"/>
                </a:solidFill>
              </a:rPr>
              <a:t>difference </a:t>
            </a:r>
            <a:r>
              <a:rPr lang="fr-FR" smtClean="0"/>
              <a:t>between </a:t>
            </a:r>
            <a:r>
              <a:rPr lang="fr-FR" smtClean="0">
                <a:solidFill>
                  <a:schemeClr val="tx1"/>
                </a:solidFill>
              </a:rPr>
              <a:t>samples</a:t>
            </a:r>
            <a:r>
              <a:rPr lang="fr-FR" smtClean="0"/>
              <a:t> subject to </a:t>
            </a:r>
            <a:r>
              <a:rPr lang="fr-FR" smtClean="0">
                <a:solidFill>
                  <a:srgbClr val="FF0000"/>
                </a:solidFill>
              </a:rPr>
              <a:t>boundary</a:t>
            </a:r>
            <a:r>
              <a:rPr lang="fr-FR" smtClean="0"/>
              <a:t> conditions</a:t>
            </a:r>
          </a:p>
          <a:p>
            <a:endParaRPr lang="fr-FR" dirty="0"/>
          </a:p>
        </p:txBody>
      </p:sp>
      <p:sp>
        <p:nvSpPr>
          <p:cNvPr id="32" name="Rectangle à coins arrondis 31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2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4222952" y="3241912"/>
            <a:ext cx="4820537" cy="2925015"/>
            <a:chOff x="1384806" y="2325334"/>
            <a:chExt cx="4820537" cy="2925015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1787330" y="3912870"/>
              <a:ext cx="1546860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 flipV="1">
              <a:off x="3334190" y="3912870"/>
              <a:ext cx="1264920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1787330" y="2952750"/>
              <a:ext cx="1775460" cy="9601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3562790" y="2952750"/>
              <a:ext cx="1036320" cy="9601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>
              <a:off x="3334190" y="2952750"/>
              <a:ext cx="228600" cy="1943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34190" y="4895850"/>
              <a:ext cx="180435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4599110" y="3912870"/>
              <a:ext cx="539433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3562790" y="2747010"/>
              <a:ext cx="1371600" cy="1943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4599110" y="2747010"/>
              <a:ext cx="335280" cy="1177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4934390" y="2747010"/>
              <a:ext cx="845820" cy="10629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4599110" y="3821430"/>
              <a:ext cx="1181100" cy="800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5138543" y="3815716"/>
              <a:ext cx="641667" cy="10801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1384806" y="3339525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</a:rPr>
                <a:t>x</a:t>
              </a:r>
              <a:r>
                <a:rPr lang="fr-FR" sz="3200" baseline="-25000" dirty="0" smtClean="0">
                  <a:solidFill>
                    <a:srgbClr val="FF0000"/>
                  </a:solidFill>
                </a:rPr>
                <a:t>0</a:t>
              </a:r>
              <a:endParaRPr lang="fr-FR" sz="3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768145" y="2773799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1</a:t>
              </a:r>
              <a:endParaRPr lang="fr-FR" sz="3200" baseline="-250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77339" y="4665574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5</a:t>
              </a:r>
              <a:endParaRPr lang="fr-FR" sz="3200" baseline="-250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211349" y="364334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3</a:t>
              </a:r>
              <a:endParaRPr lang="fr-FR" sz="3200" baseline="-250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897398" y="2325334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2</a:t>
              </a:r>
              <a:endParaRPr lang="fr-FR" sz="3200" baseline="-250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703282" y="360905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</a:rPr>
                <a:t>x</a:t>
              </a:r>
              <a:r>
                <a:rPr lang="fr-FR" sz="3200" baseline="-25000" dirty="0" smtClean="0">
                  <a:solidFill>
                    <a:srgbClr val="FF0000"/>
                  </a:solidFill>
                </a:rPr>
                <a:t>4</a:t>
              </a:r>
              <a:endParaRPr lang="fr-FR" sz="3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010113" y="461489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6</a:t>
              </a:r>
              <a:endParaRPr lang="fr-FR" sz="3200" baseline="-25000" dirty="0"/>
            </a:p>
          </p:txBody>
        </p:sp>
      </p:grpSp>
      <p:sp>
        <p:nvSpPr>
          <p:cNvPr id="2" name="Rectangle à coins arrondis 1"/>
          <p:cNvSpPr/>
          <p:nvPr/>
        </p:nvSpPr>
        <p:spPr>
          <a:xfrm>
            <a:off x="5902708" y="1868865"/>
            <a:ext cx="2032775" cy="4517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vector</a:t>
            </a:r>
            <a:r>
              <a:rPr lang="fr-FR" sz="2800" dirty="0" smtClean="0"/>
              <a:t> </a:t>
            </a:r>
            <a:r>
              <a:rPr lang="fr-FR" sz="2800" dirty="0" err="1" smtClean="0"/>
              <a:t>field</a:t>
            </a:r>
            <a:endParaRPr lang="fr-FR" sz="28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4611663" y="3881953"/>
            <a:ext cx="769484" cy="963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8129114" y="4534202"/>
            <a:ext cx="497267" cy="200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>
            <a:off x="6402697" y="3863926"/>
            <a:ext cx="371483" cy="540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 flipV="1">
            <a:off x="6426174" y="2886348"/>
            <a:ext cx="769484" cy="963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 flipH="1">
            <a:off x="6774180" y="2891735"/>
            <a:ext cx="393750" cy="966163"/>
          </a:xfrm>
          <a:prstGeom prst="line">
            <a:avLst/>
          </a:prstGeom>
          <a:ln>
            <a:solidFill>
              <a:srgbClr val="00B050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ZoneTexte 54"/>
          <p:cNvSpPr txBox="1"/>
          <p:nvPr/>
        </p:nvSpPr>
        <p:spPr>
          <a:xfrm>
            <a:off x="7049495" y="2877361"/>
            <a:ext cx="1334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0B050"/>
                </a:solidFill>
              </a:rPr>
              <a:t>(x</a:t>
            </a:r>
            <a:r>
              <a:rPr lang="fr-FR" sz="3200" baseline="-25000" dirty="0" smtClean="0">
                <a:solidFill>
                  <a:srgbClr val="00B050"/>
                </a:solidFill>
              </a:rPr>
              <a:t>1</a:t>
            </a:r>
            <a:r>
              <a:rPr lang="fr-FR" sz="3200" dirty="0" smtClean="0">
                <a:solidFill>
                  <a:srgbClr val="00B050"/>
                </a:solidFill>
              </a:rPr>
              <a:t>-x</a:t>
            </a:r>
            <a:r>
              <a:rPr lang="fr-FR" sz="3200" baseline="-25000" dirty="0" smtClean="0">
                <a:solidFill>
                  <a:srgbClr val="00B050"/>
                </a:solidFill>
              </a:rPr>
              <a:t>0</a:t>
            </a:r>
            <a:r>
              <a:rPr lang="fr-FR" sz="3200" dirty="0" smtClean="0">
                <a:solidFill>
                  <a:srgbClr val="00B050"/>
                </a:solidFill>
              </a:rPr>
              <a:t>)</a:t>
            </a:r>
            <a:r>
              <a:rPr lang="fr-FR" sz="3200" baseline="30000" dirty="0" smtClean="0">
                <a:solidFill>
                  <a:srgbClr val="00B050"/>
                </a:solidFill>
              </a:rPr>
              <a:t>2</a:t>
            </a:r>
            <a:endParaRPr lang="fr-FR" sz="3200" baseline="30000" dirty="0">
              <a:solidFill>
                <a:srgbClr val="00B050"/>
              </a:solidFill>
            </a:endParaRPr>
          </a:p>
        </p:txBody>
      </p:sp>
      <p:cxnSp>
        <p:nvCxnSpPr>
          <p:cNvPr id="35" name="Connecteur droit avec flèche 34"/>
          <p:cNvCxnSpPr/>
          <p:nvPr/>
        </p:nvCxnSpPr>
        <p:spPr>
          <a:xfrm flipV="1">
            <a:off x="5060293" y="3471945"/>
            <a:ext cx="1644900" cy="900794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267619" y="3442964"/>
            <a:ext cx="4243422" cy="2308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r>
              <a:rPr lang="fr-FR" dirty="0" smtClean="0"/>
              <a:t>:</a:t>
            </a:r>
          </a:p>
          <a:p>
            <a:pPr marL="457200" lvl="1" indent="0">
              <a:buNone/>
            </a:pPr>
            <a:r>
              <a:rPr lang="fr-FR" dirty="0" err="1" smtClean="0"/>
              <a:t>Minimize</a:t>
            </a:r>
            <a:r>
              <a:rPr lang="fr-FR" dirty="0" smtClean="0"/>
              <a:t> a </a:t>
            </a:r>
            <a:r>
              <a:rPr lang="fr-FR" dirty="0" err="1" smtClean="0">
                <a:solidFill>
                  <a:srgbClr val="00B050"/>
                </a:solidFill>
              </a:rPr>
              <a:t>difference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chemeClr val="tx1"/>
                </a:solidFill>
              </a:rPr>
              <a:t>samples</a:t>
            </a:r>
            <a:r>
              <a:rPr lang="fr-FR" dirty="0" smtClean="0"/>
              <a:t> </a:t>
            </a:r>
            <a:r>
              <a:rPr lang="fr-FR" dirty="0" err="1" smtClean="0"/>
              <a:t>subject</a:t>
            </a:r>
            <a:r>
              <a:rPr lang="fr-FR" dirty="0" smtClean="0"/>
              <a:t> to </a:t>
            </a:r>
            <a:r>
              <a:rPr lang="fr-FR" dirty="0" err="1">
                <a:solidFill>
                  <a:srgbClr val="FF0000"/>
                </a:solidFill>
              </a:rPr>
              <a:t>boundary</a:t>
            </a:r>
            <a:r>
              <a:rPr lang="fr-FR" dirty="0"/>
              <a:t> conditions</a:t>
            </a:r>
          </a:p>
          <a:p>
            <a:endParaRPr lang="fr-FR" dirty="0"/>
          </a:p>
        </p:txBody>
      </p:sp>
      <p:sp>
        <p:nvSpPr>
          <p:cNvPr id="38" name="Rectangle à coins arrondis 37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4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Introduction</a:t>
            </a:r>
          </a:p>
          <a:p>
            <a:r>
              <a:rPr lang="en-US" dirty="0" smtClean="0"/>
              <a:t>2D case</a:t>
            </a:r>
          </a:p>
          <a:p>
            <a:pPr lvl="1"/>
            <a:r>
              <a:rPr lang="en-US" dirty="0" smtClean="0"/>
              <a:t>Classic approach</a:t>
            </a:r>
          </a:p>
          <a:p>
            <a:pPr lvl="1"/>
            <a:r>
              <a:rPr lang="en-US" dirty="0" smtClean="0"/>
              <a:t>Function representation: same algorithm </a:t>
            </a:r>
          </a:p>
          <a:p>
            <a:r>
              <a:rPr lang="en-US" dirty="0" smtClean="0"/>
              <a:t>3D case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" name="Groupe 3"/>
          <p:cNvGrpSpPr/>
          <p:nvPr/>
        </p:nvGrpSpPr>
        <p:grpSpPr>
          <a:xfrm>
            <a:off x="4222952" y="3041781"/>
            <a:ext cx="4820537" cy="3125146"/>
            <a:chOff x="1384806" y="2125203"/>
            <a:chExt cx="4820537" cy="3125146"/>
          </a:xfrm>
        </p:grpSpPr>
        <p:cxnSp>
          <p:nvCxnSpPr>
            <p:cNvPr id="5" name="Connecteur droit 4"/>
            <p:cNvCxnSpPr/>
            <p:nvPr/>
          </p:nvCxnSpPr>
          <p:spPr>
            <a:xfrm>
              <a:off x="1787330" y="3912870"/>
              <a:ext cx="1546860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/>
            <p:cNvCxnSpPr/>
            <p:nvPr/>
          </p:nvCxnSpPr>
          <p:spPr>
            <a:xfrm flipV="1">
              <a:off x="3334190" y="3912870"/>
              <a:ext cx="1264920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6"/>
            <p:cNvCxnSpPr/>
            <p:nvPr/>
          </p:nvCxnSpPr>
          <p:spPr>
            <a:xfrm flipV="1">
              <a:off x="1787330" y="2952750"/>
              <a:ext cx="1775460" cy="9601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7"/>
            <p:cNvCxnSpPr/>
            <p:nvPr/>
          </p:nvCxnSpPr>
          <p:spPr>
            <a:xfrm>
              <a:off x="3562790" y="2952750"/>
              <a:ext cx="1036320" cy="96012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8"/>
            <p:cNvCxnSpPr/>
            <p:nvPr/>
          </p:nvCxnSpPr>
          <p:spPr>
            <a:xfrm flipH="1">
              <a:off x="3334190" y="2952750"/>
              <a:ext cx="228600" cy="194310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>
              <a:off x="3334190" y="4895850"/>
              <a:ext cx="1804353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>
              <a:off x="4599110" y="3912870"/>
              <a:ext cx="539433" cy="98298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 flipV="1">
              <a:off x="3562790" y="2747010"/>
              <a:ext cx="1371600" cy="1943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 flipV="1">
              <a:off x="4599110" y="2747010"/>
              <a:ext cx="335280" cy="11772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4934390" y="2747010"/>
              <a:ext cx="845820" cy="106299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 flipV="1">
              <a:off x="4599110" y="3821430"/>
              <a:ext cx="1181100" cy="8001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 flipV="1">
              <a:off x="5138543" y="3815716"/>
              <a:ext cx="641667" cy="108013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/>
            <p:cNvSpPr txBox="1"/>
            <p:nvPr/>
          </p:nvSpPr>
          <p:spPr>
            <a:xfrm>
              <a:off x="1384806" y="3339525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</a:rPr>
                <a:t>x</a:t>
              </a:r>
              <a:r>
                <a:rPr lang="fr-FR" sz="3200" baseline="-25000" dirty="0" smtClean="0">
                  <a:solidFill>
                    <a:srgbClr val="FF0000"/>
                  </a:solidFill>
                </a:rPr>
                <a:t>0</a:t>
              </a:r>
              <a:endParaRPr lang="fr-FR" sz="3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250397" y="2125203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1</a:t>
              </a:r>
              <a:endParaRPr lang="fr-FR" sz="3200" baseline="-25000" dirty="0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2977339" y="4665574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5</a:t>
              </a:r>
              <a:endParaRPr lang="fr-FR" sz="3200" baseline="-25000" dirty="0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211349" y="364334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3</a:t>
              </a:r>
              <a:endParaRPr lang="fr-FR" sz="3200" baseline="-25000" dirty="0"/>
            </a:p>
          </p:txBody>
        </p:sp>
        <p:sp>
          <p:nvSpPr>
            <p:cNvPr id="21" name="ZoneTexte 20"/>
            <p:cNvSpPr txBox="1"/>
            <p:nvPr/>
          </p:nvSpPr>
          <p:spPr>
            <a:xfrm>
              <a:off x="4897398" y="2325334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2</a:t>
              </a:r>
              <a:endParaRPr lang="fr-FR" sz="3200" baseline="-25000" dirty="0"/>
            </a:p>
          </p:txBody>
        </p:sp>
        <p:sp>
          <p:nvSpPr>
            <p:cNvPr id="22" name="ZoneTexte 21"/>
            <p:cNvSpPr txBox="1"/>
            <p:nvPr/>
          </p:nvSpPr>
          <p:spPr>
            <a:xfrm>
              <a:off x="5703282" y="360905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>
                  <a:solidFill>
                    <a:srgbClr val="FF0000"/>
                  </a:solidFill>
                </a:rPr>
                <a:t>x</a:t>
              </a:r>
              <a:r>
                <a:rPr lang="fr-FR" sz="3200" baseline="-25000" dirty="0" smtClean="0">
                  <a:solidFill>
                    <a:srgbClr val="FF0000"/>
                  </a:solidFill>
                </a:rPr>
                <a:t>4</a:t>
              </a:r>
              <a:endParaRPr lang="fr-FR" sz="32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23" name="ZoneTexte 22"/>
            <p:cNvSpPr txBox="1"/>
            <p:nvPr/>
          </p:nvSpPr>
          <p:spPr>
            <a:xfrm>
              <a:off x="5010113" y="4614892"/>
              <a:ext cx="5020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dirty="0" smtClean="0"/>
                <a:t>x</a:t>
              </a:r>
              <a:r>
                <a:rPr lang="fr-FR" sz="3200" baseline="-25000" dirty="0" smtClean="0"/>
                <a:t>6</a:t>
              </a:r>
              <a:endParaRPr lang="fr-FR" sz="3200" baseline="-25000" dirty="0"/>
            </a:p>
          </p:txBody>
        </p:sp>
      </p:grpSp>
      <p:sp>
        <p:nvSpPr>
          <p:cNvPr id="2" name="Rectangle à coins arrondis 1"/>
          <p:cNvSpPr/>
          <p:nvPr/>
        </p:nvSpPr>
        <p:spPr>
          <a:xfrm>
            <a:off x="5902708" y="1868865"/>
            <a:ext cx="2032775" cy="4517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vector</a:t>
            </a:r>
            <a:r>
              <a:rPr lang="fr-FR" sz="2800" dirty="0" smtClean="0"/>
              <a:t> </a:t>
            </a:r>
            <a:r>
              <a:rPr lang="fr-FR" sz="2800" dirty="0" err="1" smtClean="0"/>
              <a:t>field</a:t>
            </a:r>
            <a:endParaRPr lang="fr-FR" sz="2800" dirty="0"/>
          </a:p>
        </p:txBody>
      </p:sp>
      <p:cxnSp>
        <p:nvCxnSpPr>
          <p:cNvPr id="31" name="Connecteur droit avec flèche 30"/>
          <p:cNvCxnSpPr/>
          <p:nvPr/>
        </p:nvCxnSpPr>
        <p:spPr>
          <a:xfrm flipV="1">
            <a:off x="4611663" y="3881953"/>
            <a:ext cx="769484" cy="9639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/>
          <p:cNvCxnSpPr/>
          <p:nvPr/>
        </p:nvCxnSpPr>
        <p:spPr>
          <a:xfrm flipH="1" flipV="1">
            <a:off x="8129114" y="4534202"/>
            <a:ext cx="497267" cy="2009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 flipV="1">
            <a:off x="7577930" y="3309090"/>
            <a:ext cx="196134" cy="35983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 flipV="1">
            <a:off x="7324638" y="4413184"/>
            <a:ext cx="98789" cy="4105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V="1">
            <a:off x="6402697" y="3241912"/>
            <a:ext cx="225347" cy="62201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avec flèche 43"/>
          <p:cNvCxnSpPr/>
          <p:nvPr/>
        </p:nvCxnSpPr>
        <p:spPr>
          <a:xfrm flipH="1" flipV="1">
            <a:off x="7818367" y="5450162"/>
            <a:ext cx="172349" cy="3659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 flipV="1">
            <a:off x="6181499" y="5096608"/>
            <a:ext cx="320833" cy="70853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6849617" y="2279149"/>
            <a:ext cx="2254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/>
              <a:t>Min</a:t>
            </a:r>
            <a:r>
              <a:rPr lang="fr-FR" sz="3200" dirty="0" smtClean="0">
                <a:solidFill>
                  <a:srgbClr val="00B050"/>
                </a:solidFill>
              </a:rPr>
              <a:t> </a:t>
            </a:r>
            <a:r>
              <a:rPr lang="el-GR" sz="3200" dirty="0" smtClean="0">
                <a:solidFill>
                  <a:srgbClr val="00B050"/>
                </a:solidFill>
              </a:rPr>
              <a:t>Σ</a:t>
            </a:r>
            <a:r>
              <a:rPr lang="fr-FR" sz="3200" dirty="0" smtClean="0">
                <a:solidFill>
                  <a:srgbClr val="00B050"/>
                </a:solidFill>
              </a:rPr>
              <a:t>|x</a:t>
            </a:r>
            <a:r>
              <a:rPr lang="fr-FR" sz="3200" baseline="-25000" dirty="0" smtClean="0">
                <a:solidFill>
                  <a:srgbClr val="00B050"/>
                </a:solidFill>
              </a:rPr>
              <a:t>i</a:t>
            </a:r>
            <a:r>
              <a:rPr lang="fr-FR" sz="3200" dirty="0" smtClean="0">
                <a:solidFill>
                  <a:srgbClr val="00B050"/>
                </a:solidFill>
              </a:rPr>
              <a:t>-x</a:t>
            </a:r>
            <a:r>
              <a:rPr lang="fr-FR" sz="3200" baseline="-25000" dirty="0" smtClean="0">
                <a:solidFill>
                  <a:srgbClr val="00B050"/>
                </a:solidFill>
              </a:rPr>
              <a:t>j</a:t>
            </a:r>
            <a:r>
              <a:rPr lang="fr-FR" sz="3200" dirty="0" smtClean="0">
                <a:solidFill>
                  <a:srgbClr val="00B050"/>
                </a:solidFill>
              </a:rPr>
              <a:t>|</a:t>
            </a:r>
            <a:r>
              <a:rPr lang="fr-FR" sz="3200" baseline="30000" dirty="0" smtClean="0">
                <a:solidFill>
                  <a:srgbClr val="00B050"/>
                </a:solidFill>
              </a:rPr>
              <a:t>2</a:t>
            </a:r>
            <a:endParaRPr lang="fr-FR" sz="3200" baseline="30000" dirty="0">
              <a:solidFill>
                <a:srgbClr val="00B050"/>
              </a:solidFill>
            </a:endParaRPr>
          </a:p>
        </p:txBody>
      </p:sp>
      <p:sp>
        <p:nvSpPr>
          <p:cNvPr id="34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267619" y="3442964"/>
            <a:ext cx="4243422" cy="2308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Optimization</a:t>
            </a:r>
            <a:r>
              <a:rPr lang="fr-FR" dirty="0" smtClean="0"/>
              <a:t> </a:t>
            </a:r>
            <a:r>
              <a:rPr lang="fr-FR" dirty="0" err="1" smtClean="0"/>
              <a:t>problem</a:t>
            </a:r>
            <a:r>
              <a:rPr lang="fr-FR" dirty="0" smtClean="0"/>
              <a:t>:</a:t>
            </a:r>
          </a:p>
          <a:p>
            <a:pPr marL="457200" lvl="1" indent="0">
              <a:buNone/>
            </a:pPr>
            <a:r>
              <a:rPr lang="fr-FR" dirty="0" err="1" smtClean="0"/>
              <a:t>Minimize</a:t>
            </a:r>
            <a:r>
              <a:rPr lang="fr-FR" dirty="0" smtClean="0"/>
              <a:t> a </a:t>
            </a:r>
            <a:r>
              <a:rPr lang="fr-FR" dirty="0" err="1" smtClean="0">
                <a:solidFill>
                  <a:srgbClr val="00B050"/>
                </a:solidFill>
              </a:rPr>
              <a:t>difference</a:t>
            </a:r>
            <a:r>
              <a:rPr lang="fr-FR" dirty="0" smtClean="0">
                <a:solidFill>
                  <a:srgbClr val="00B050"/>
                </a:solidFill>
              </a:rPr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>
                <a:solidFill>
                  <a:schemeClr val="tx1"/>
                </a:solidFill>
              </a:rPr>
              <a:t>samples</a:t>
            </a:r>
            <a:r>
              <a:rPr lang="fr-FR" dirty="0" smtClean="0"/>
              <a:t> </a:t>
            </a:r>
            <a:r>
              <a:rPr lang="fr-FR" dirty="0" err="1" smtClean="0"/>
              <a:t>subject</a:t>
            </a:r>
            <a:r>
              <a:rPr lang="fr-FR" dirty="0" smtClean="0"/>
              <a:t> to </a:t>
            </a:r>
            <a:r>
              <a:rPr lang="fr-FR" dirty="0" err="1">
                <a:solidFill>
                  <a:srgbClr val="FF0000"/>
                </a:solidFill>
              </a:rPr>
              <a:t>boundary</a:t>
            </a:r>
            <a:r>
              <a:rPr lang="fr-FR" dirty="0"/>
              <a:t> conditions</a:t>
            </a:r>
          </a:p>
          <a:p>
            <a:endParaRPr lang="fr-FR" dirty="0"/>
          </a:p>
        </p:txBody>
      </p:sp>
      <p:sp>
        <p:nvSpPr>
          <p:cNvPr id="39" name="Rectangle à coins arrondis 38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43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1397443" y="2860164"/>
            <a:ext cx="2475501" cy="2366214"/>
            <a:chOff x="247394" y="2611159"/>
            <a:chExt cx="3624095" cy="3491670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247394" y="2611159"/>
              <a:ext cx="3624095" cy="3491670"/>
              <a:chOff x="4624715" y="2766504"/>
              <a:chExt cx="4023517" cy="3841663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624715" y="4709156"/>
                <a:ext cx="702449" cy="59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9156"/>
                <a:ext cx="601512" cy="2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 flipH="1">
                <a:off x="6690125" y="6019800"/>
                <a:ext cx="1" cy="5883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90126" y="2766504"/>
                <a:ext cx="2" cy="6324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8" y="3688080"/>
                <a:ext cx="539629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5" y="3009900"/>
                <a:ext cx="308275" cy="5774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1" y="5450109"/>
                <a:ext cx="479869" cy="34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9" y="5873506"/>
                <a:ext cx="288401" cy="54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758345" y="3009900"/>
                <a:ext cx="280739" cy="549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4886555" y="3782290"/>
                <a:ext cx="601976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4864878" y="5354060"/>
                <a:ext cx="645517" cy="3477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631180" y="5839255"/>
                <a:ext cx="347869" cy="575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4" name="Rectangle à coins arrondis 213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5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1397443" y="2860164"/>
            <a:ext cx="2475501" cy="2366214"/>
            <a:chOff x="247394" y="2611159"/>
            <a:chExt cx="3624095" cy="3491670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247394" y="2611159"/>
              <a:ext cx="3624095" cy="3491670"/>
              <a:chOff x="4624715" y="2766504"/>
              <a:chExt cx="4023517" cy="3841663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624715" y="4709156"/>
                <a:ext cx="702449" cy="59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9156"/>
                <a:ext cx="601512" cy="2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 flipH="1">
                <a:off x="6690125" y="6019800"/>
                <a:ext cx="1" cy="5883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90126" y="2766504"/>
                <a:ext cx="2" cy="6324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8" y="3688080"/>
                <a:ext cx="539629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5" y="3009900"/>
                <a:ext cx="308275" cy="5774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1" y="5450109"/>
                <a:ext cx="479869" cy="34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9" y="5873506"/>
                <a:ext cx="288401" cy="54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758345" y="3009900"/>
                <a:ext cx="280739" cy="549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4886555" y="3782290"/>
                <a:ext cx="601976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4864878" y="5354060"/>
                <a:ext cx="645517" cy="3477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631180" y="5839255"/>
                <a:ext cx="347869" cy="575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6" name="Groupe 445"/>
          <p:cNvGrpSpPr/>
          <p:nvPr/>
        </p:nvGrpSpPr>
        <p:grpSpPr>
          <a:xfrm>
            <a:off x="5019696" y="2853832"/>
            <a:ext cx="2517754" cy="2408670"/>
            <a:chOff x="4926722" y="2316112"/>
            <a:chExt cx="3624095" cy="3491670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4926722" y="2316112"/>
              <a:ext cx="3624095" cy="3491670"/>
              <a:chOff x="4926722" y="2316112"/>
              <a:chExt cx="3624095" cy="3491670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e 133"/>
              <p:cNvGrpSpPr/>
              <p:nvPr/>
            </p:nvGrpSpPr>
            <p:grpSpPr>
              <a:xfrm>
                <a:off x="4926722" y="2316112"/>
                <a:ext cx="3624095" cy="3491670"/>
                <a:chOff x="417227" y="2555219"/>
                <a:chExt cx="4023517" cy="3841663"/>
              </a:xfrm>
            </p:grpSpPr>
            <p:grpSp>
              <p:nvGrpSpPr>
                <p:cNvPr id="135" name="Groupe 134"/>
                <p:cNvGrpSpPr/>
                <p:nvPr/>
              </p:nvGrpSpPr>
              <p:grpSpPr>
                <a:xfrm>
                  <a:off x="417227" y="2555219"/>
                  <a:ext cx="4023517" cy="3841663"/>
                  <a:chOff x="4624715" y="2766504"/>
                  <a:chExt cx="4023517" cy="3841663"/>
                </a:xfrm>
              </p:grpSpPr>
              <p:cxnSp>
                <p:nvCxnSpPr>
                  <p:cNvPr id="163" name="Connecteur droit avec flèche 162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avec flèche 164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avec flèche 165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necteur droit avec flèche 166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eur droit avec flèche 167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avec flèche 168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avec flèche 169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170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171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172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173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174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" name="Groupe 13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151" name="Connecteur droit avec flèche 15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avec flèche 151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avec flèche 152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avec flèche 153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Connecteur droit avec flèche 154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necteur droit avec flèche 156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avec flèche 157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avec flèche 158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avec flèche 159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avec flèche 160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avec flèche 161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Connecteur droit avec flèche 15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e 136"/>
                <p:cNvGrpSpPr/>
                <p:nvPr/>
              </p:nvGrpSpPr>
              <p:grpSpPr>
                <a:xfrm>
                  <a:off x="2026238" y="4031322"/>
                  <a:ext cx="811526" cy="866456"/>
                  <a:chOff x="4624715" y="2766504"/>
                  <a:chExt cx="3763282" cy="3841663"/>
                </a:xfrm>
              </p:grpSpPr>
              <p:cxnSp>
                <p:nvCxnSpPr>
                  <p:cNvPr id="139" name="Connecteur droit avec flèche 138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avec flèche 140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avec flèche 141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cteur droit avec flèche 142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cteur droit avec flèche 144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avec flèche 147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avec flèche 149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48" name="Flèche droite 447"/>
          <p:cNvSpPr/>
          <p:nvPr/>
        </p:nvSpPr>
        <p:spPr>
          <a:xfrm>
            <a:off x="4011643" y="3598624"/>
            <a:ext cx="896359" cy="8104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4" name="Rectangle à coins arrondis 213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5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854298" y="2177633"/>
            <a:ext cx="2202931" cy="7762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>
                <a:solidFill>
                  <a:srgbClr val="FF0000"/>
                </a:solidFill>
              </a:rPr>
              <a:t>singularity</a:t>
            </a:r>
            <a:endParaRPr lang="fr-FR" dirty="0" smtClean="0">
              <a:solidFill>
                <a:srgbClr val="FF0000"/>
              </a:solidFill>
            </a:endParaRPr>
          </a:p>
          <a:p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1397443" y="2860164"/>
            <a:ext cx="2475501" cy="2366214"/>
            <a:chOff x="247394" y="2611159"/>
            <a:chExt cx="3624095" cy="3491670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247394" y="2611159"/>
              <a:ext cx="3624095" cy="3491670"/>
              <a:chOff x="4624715" y="2766504"/>
              <a:chExt cx="4023517" cy="3841663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624715" y="4709156"/>
                <a:ext cx="702449" cy="59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9156"/>
                <a:ext cx="601512" cy="2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 flipH="1">
                <a:off x="6690125" y="6019800"/>
                <a:ext cx="1" cy="5883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90126" y="2766504"/>
                <a:ext cx="2" cy="6324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8" y="3688080"/>
                <a:ext cx="539629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5" y="3009900"/>
                <a:ext cx="308275" cy="5774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1" y="5450109"/>
                <a:ext cx="479869" cy="34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9" y="5873506"/>
                <a:ext cx="288401" cy="54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758345" y="3009900"/>
                <a:ext cx="280739" cy="549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4886555" y="3782290"/>
                <a:ext cx="601976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4864878" y="5354060"/>
                <a:ext cx="645517" cy="3477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631180" y="5839255"/>
                <a:ext cx="347869" cy="575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6" name="Groupe 445"/>
          <p:cNvGrpSpPr/>
          <p:nvPr/>
        </p:nvGrpSpPr>
        <p:grpSpPr>
          <a:xfrm>
            <a:off x="5019696" y="2853832"/>
            <a:ext cx="2517754" cy="2408670"/>
            <a:chOff x="4926722" y="2316112"/>
            <a:chExt cx="3624095" cy="3491670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4926722" y="2316112"/>
              <a:ext cx="3624095" cy="3491670"/>
              <a:chOff x="4926722" y="2316112"/>
              <a:chExt cx="3624095" cy="3491670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e 133"/>
              <p:cNvGrpSpPr/>
              <p:nvPr/>
            </p:nvGrpSpPr>
            <p:grpSpPr>
              <a:xfrm>
                <a:off x="4926722" y="2316112"/>
                <a:ext cx="3624095" cy="3491670"/>
                <a:chOff x="417227" y="2555219"/>
                <a:chExt cx="4023517" cy="3841663"/>
              </a:xfrm>
            </p:grpSpPr>
            <p:grpSp>
              <p:nvGrpSpPr>
                <p:cNvPr id="135" name="Groupe 134"/>
                <p:cNvGrpSpPr/>
                <p:nvPr/>
              </p:nvGrpSpPr>
              <p:grpSpPr>
                <a:xfrm>
                  <a:off x="417227" y="2555219"/>
                  <a:ext cx="4023517" cy="3841663"/>
                  <a:chOff x="4624715" y="2766504"/>
                  <a:chExt cx="4023517" cy="3841663"/>
                </a:xfrm>
              </p:grpSpPr>
              <p:cxnSp>
                <p:nvCxnSpPr>
                  <p:cNvPr id="163" name="Connecteur droit avec flèche 162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avec flèche 164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avec flèche 165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necteur droit avec flèche 166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eur droit avec flèche 167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avec flèche 168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avec flèche 169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170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171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172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173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174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" name="Groupe 13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151" name="Connecteur droit avec flèche 15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avec flèche 151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avec flèche 152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avec flèche 153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Connecteur droit avec flèche 154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necteur droit avec flèche 156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avec flèche 157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avec flèche 158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avec flèche 159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avec flèche 160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avec flèche 161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Connecteur droit avec flèche 15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e 136"/>
                <p:cNvGrpSpPr/>
                <p:nvPr/>
              </p:nvGrpSpPr>
              <p:grpSpPr>
                <a:xfrm>
                  <a:off x="2026238" y="4031322"/>
                  <a:ext cx="811526" cy="866456"/>
                  <a:chOff x="4624715" y="2766504"/>
                  <a:chExt cx="3763282" cy="3841663"/>
                </a:xfrm>
              </p:grpSpPr>
              <p:cxnSp>
                <p:nvCxnSpPr>
                  <p:cNvPr id="139" name="Connecteur droit avec flèche 138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avec flèche 140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avec flèche 141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cteur droit avec flèche 142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cteur droit avec flèche 144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avec flèche 147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avec flèche 149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48" name="Flèche droite 447"/>
          <p:cNvSpPr/>
          <p:nvPr/>
        </p:nvSpPr>
        <p:spPr>
          <a:xfrm>
            <a:off x="4011643" y="3598624"/>
            <a:ext cx="896359" cy="8104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riangle isocèle 1"/>
          <p:cNvSpPr/>
          <p:nvPr/>
        </p:nvSpPr>
        <p:spPr>
          <a:xfrm rot="16598061">
            <a:off x="6229679" y="3910871"/>
            <a:ext cx="154907" cy="261128"/>
          </a:xfrm>
          <a:prstGeom prst="triangle">
            <a:avLst>
              <a:gd name="adj" fmla="val 2179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>
            <a:endCxn id="2" idx="5"/>
          </p:cNvCxnSpPr>
          <p:nvPr/>
        </p:nvCxnSpPr>
        <p:spPr>
          <a:xfrm>
            <a:off x="5092548" y="2782524"/>
            <a:ext cx="1216535" cy="12421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4" name="Rectangle à coins arrondis 213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1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216" name="Rectangle à coins arrondis 215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6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1625188" y="2896960"/>
            <a:ext cx="2095399" cy="2007704"/>
            <a:chOff x="578447" y="2896594"/>
            <a:chExt cx="3067631" cy="2962639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578447" y="2896594"/>
              <a:ext cx="3067631" cy="2962639"/>
              <a:chOff x="4992255" y="3080550"/>
              <a:chExt cx="3405724" cy="3259604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992255" y="4712748"/>
                <a:ext cx="334910" cy="24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4824"/>
                <a:ext cx="351259" cy="73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>
                <a:off x="6690128" y="6019800"/>
                <a:ext cx="2986" cy="320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88521" y="3080550"/>
                <a:ext cx="1609" cy="318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7" y="3836760"/>
                <a:ext cx="282584" cy="1946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6" y="3274980"/>
                <a:ext cx="165162" cy="3124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0" y="5450109"/>
                <a:ext cx="268001" cy="186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8" y="5873506"/>
                <a:ext cx="161418" cy="281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862716" y="3305910"/>
                <a:ext cx="176370" cy="25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5188683" y="3965430"/>
                <a:ext cx="299850" cy="160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5187542" y="5354059"/>
                <a:ext cx="322853" cy="1894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793589" y="5839255"/>
                <a:ext cx="185462" cy="3159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8" name="Flèche droite 447"/>
          <p:cNvSpPr/>
          <p:nvPr/>
        </p:nvSpPr>
        <p:spPr>
          <a:xfrm>
            <a:off x="4013256" y="3441987"/>
            <a:ext cx="896359" cy="8104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?</a:t>
            </a:r>
            <a:endParaRPr lang="fr-FR" dirty="0"/>
          </a:p>
        </p:txBody>
      </p:sp>
      <p:sp>
        <p:nvSpPr>
          <p:cNvPr id="49" name="Rectangle à coins arrondis 48"/>
          <p:cNvSpPr/>
          <p:nvPr/>
        </p:nvSpPr>
        <p:spPr>
          <a:xfrm>
            <a:off x="4878229" y="4977241"/>
            <a:ext cx="3596878" cy="11365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400" dirty="0" err="1" smtClean="0"/>
              <a:t>Optimization</a:t>
            </a:r>
            <a:r>
              <a:rPr lang="fr-FR" sz="2400" dirty="0" smtClean="0"/>
              <a:t>: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min </a:t>
            </a:r>
            <a:r>
              <a:rPr lang="el-GR" sz="2400" dirty="0">
                <a:solidFill>
                  <a:schemeClr val="tx1"/>
                </a:solidFill>
              </a:rPr>
              <a:t>Σ</a:t>
            </a:r>
            <a:r>
              <a:rPr lang="fr-FR" sz="2400" dirty="0" smtClean="0">
                <a:solidFill>
                  <a:schemeClr val="tx1"/>
                </a:solidFill>
              </a:rPr>
              <a:t>|x</a:t>
            </a:r>
            <a:r>
              <a:rPr lang="fr-FR" sz="2400" baseline="-25000" dirty="0" smtClean="0">
                <a:solidFill>
                  <a:schemeClr val="tx1"/>
                </a:solidFill>
              </a:rPr>
              <a:t>i</a:t>
            </a:r>
            <a:r>
              <a:rPr lang="fr-FR" sz="2400" dirty="0" smtClean="0">
                <a:solidFill>
                  <a:schemeClr val="tx1"/>
                </a:solidFill>
              </a:rPr>
              <a:t>-x</a:t>
            </a:r>
            <a:r>
              <a:rPr lang="fr-FR" sz="2400" baseline="-25000" dirty="0" smtClean="0">
                <a:solidFill>
                  <a:schemeClr val="tx1"/>
                </a:solidFill>
              </a:rPr>
              <a:t>j</a:t>
            </a:r>
            <a:r>
              <a:rPr lang="fr-FR" sz="2400" dirty="0" smtClean="0">
                <a:solidFill>
                  <a:schemeClr val="tx1"/>
                </a:solidFill>
              </a:rPr>
              <a:t>|</a:t>
            </a:r>
            <a:r>
              <a:rPr lang="fr-FR" sz="2400" baseline="30000" dirty="0" smtClean="0">
                <a:solidFill>
                  <a:schemeClr val="tx1"/>
                </a:solidFill>
              </a:rPr>
              <a:t>2</a:t>
            </a:r>
            <a:r>
              <a:rPr lang="fr-FR" sz="2400" dirty="0" smtClean="0">
                <a:solidFill>
                  <a:schemeClr val="tx1"/>
                </a:solidFill>
              </a:rPr>
              <a:t> 	</a:t>
            </a:r>
            <a:r>
              <a:rPr lang="fr-FR" sz="2400" dirty="0" smtClean="0">
                <a:solidFill>
                  <a:srgbClr val="F0A2DC"/>
                </a:solidFill>
              </a:rPr>
              <a:t>(</a:t>
            </a:r>
            <a:r>
              <a:rPr lang="fr-FR" sz="2400" dirty="0" err="1" smtClean="0">
                <a:solidFill>
                  <a:srgbClr val="F0A2DC"/>
                </a:solidFill>
              </a:rPr>
              <a:t>sweet</a:t>
            </a:r>
            <a:r>
              <a:rPr lang="fr-FR" sz="2400" dirty="0" smtClean="0">
                <a:solidFill>
                  <a:srgbClr val="F0A2DC"/>
                </a:solidFill>
              </a:rPr>
              <a:t>)</a:t>
            </a:r>
          </a:p>
          <a:p>
            <a:endParaRPr lang="fr-FR" sz="2400" dirty="0" smtClean="0">
              <a:solidFill>
                <a:srgbClr val="F0A2DC"/>
              </a:solidFill>
            </a:endParaRPr>
          </a:p>
        </p:txBody>
      </p:sp>
      <p:sp>
        <p:nvSpPr>
          <p:cNvPr id="216" name="Rectangle à coins arrondis 215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1625188" y="2896960"/>
            <a:ext cx="2095399" cy="2007704"/>
            <a:chOff x="578447" y="2896594"/>
            <a:chExt cx="3067631" cy="2962639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578447" y="2896594"/>
              <a:ext cx="3067631" cy="2962639"/>
              <a:chOff x="4992255" y="3080550"/>
              <a:chExt cx="3405724" cy="3259604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992255" y="4712748"/>
                <a:ext cx="334910" cy="24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4824"/>
                <a:ext cx="351259" cy="73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>
                <a:off x="6690128" y="6019800"/>
                <a:ext cx="2986" cy="320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88521" y="3080550"/>
                <a:ext cx="1609" cy="318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7" y="3836760"/>
                <a:ext cx="282584" cy="1946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6" y="3274980"/>
                <a:ext cx="165162" cy="3124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0" y="5450109"/>
                <a:ext cx="268001" cy="186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8" y="5873506"/>
                <a:ext cx="161418" cy="281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862716" y="3305910"/>
                <a:ext cx="176370" cy="25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5188683" y="3965430"/>
                <a:ext cx="299850" cy="160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5187542" y="5354059"/>
                <a:ext cx="322853" cy="1894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793589" y="5839255"/>
                <a:ext cx="185462" cy="3159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6" name="Groupe 445"/>
          <p:cNvGrpSpPr/>
          <p:nvPr/>
        </p:nvGrpSpPr>
        <p:grpSpPr>
          <a:xfrm>
            <a:off x="5217997" y="2890510"/>
            <a:ext cx="2124118" cy="2059890"/>
            <a:chOff x="5209842" y="2596345"/>
            <a:chExt cx="3057491" cy="2986068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5209842" y="2596345"/>
              <a:ext cx="3057491" cy="2986068"/>
              <a:chOff x="5209842" y="2596345"/>
              <a:chExt cx="3057491" cy="2986068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e 133"/>
              <p:cNvGrpSpPr/>
              <p:nvPr/>
            </p:nvGrpSpPr>
            <p:grpSpPr>
              <a:xfrm>
                <a:off x="5209842" y="2596345"/>
                <a:ext cx="3057491" cy="2986068"/>
                <a:chOff x="731551" y="2863542"/>
                <a:chExt cx="3394467" cy="3285382"/>
              </a:xfrm>
            </p:grpSpPr>
            <p:grpSp>
              <p:nvGrpSpPr>
                <p:cNvPr id="135" name="Groupe 134"/>
                <p:cNvGrpSpPr/>
                <p:nvPr/>
              </p:nvGrpSpPr>
              <p:grpSpPr>
                <a:xfrm>
                  <a:off x="731551" y="2863542"/>
                  <a:ext cx="3394467" cy="3285382"/>
                  <a:chOff x="4939039" y="3074827"/>
                  <a:chExt cx="3394467" cy="3285382"/>
                </a:xfrm>
              </p:grpSpPr>
              <p:cxnSp>
                <p:nvCxnSpPr>
                  <p:cNvPr id="163" name="Connecteur droit avec flèche 162"/>
                  <p:cNvCxnSpPr/>
                  <p:nvPr/>
                </p:nvCxnSpPr>
                <p:spPr>
                  <a:xfrm flipH="1" flipV="1">
                    <a:off x="4939039" y="4709156"/>
                    <a:ext cx="388125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avec flèche 164"/>
                  <p:cNvCxnSpPr/>
                  <p:nvPr/>
                </p:nvCxnSpPr>
                <p:spPr>
                  <a:xfrm flipV="1">
                    <a:off x="8046720" y="4709156"/>
                    <a:ext cx="286786" cy="299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avec flèche 165"/>
                  <p:cNvCxnSpPr/>
                  <p:nvPr/>
                </p:nvCxnSpPr>
                <p:spPr>
                  <a:xfrm>
                    <a:off x="6690129" y="6019800"/>
                    <a:ext cx="3" cy="34040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necteur droit avec flèche 166"/>
                  <p:cNvCxnSpPr/>
                  <p:nvPr/>
                </p:nvCxnSpPr>
                <p:spPr>
                  <a:xfrm flipV="1">
                    <a:off x="6690129" y="3074827"/>
                    <a:ext cx="2985" cy="32413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eur droit avec flèche 167"/>
                  <p:cNvCxnSpPr/>
                  <p:nvPr/>
                </p:nvCxnSpPr>
                <p:spPr>
                  <a:xfrm flipV="1">
                    <a:off x="7848368" y="3876190"/>
                    <a:ext cx="321849" cy="15523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avec flèche 168"/>
                  <p:cNvCxnSpPr/>
                  <p:nvPr/>
                </p:nvCxnSpPr>
                <p:spPr>
                  <a:xfrm flipV="1">
                    <a:off x="7372684" y="3306500"/>
                    <a:ext cx="164955" cy="2808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avec flèche 169"/>
                  <p:cNvCxnSpPr/>
                  <p:nvPr/>
                </p:nvCxnSpPr>
                <p:spPr>
                  <a:xfrm>
                    <a:off x="7810691" y="5450110"/>
                    <a:ext cx="254902" cy="2051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170"/>
                  <p:cNvCxnSpPr/>
                  <p:nvPr/>
                </p:nvCxnSpPr>
                <p:spPr>
                  <a:xfrm>
                    <a:off x="7308740" y="5873507"/>
                    <a:ext cx="138815" cy="2776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171"/>
                  <p:cNvCxnSpPr/>
                  <p:nvPr/>
                </p:nvCxnSpPr>
                <p:spPr>
                  <a:xfrm flipH="1" flipV="1">
                    <a:off x="5865485" y="3276116"/>
                    <a:ext cx="173600" cy="28323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172"/>
                  <p:cNvCxnSpPr/>
                  <p:nvPr/>
                </p:nvCxnSpPr>
                <p:spPr>
                  <a:xfrm flipH="1" flipV="1">
                    <a:off x="5148028" y="3954395"/>
                    <a:ext cx="340503" cy="17124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173"/>
                  <p:cNvCxnSpPr/>
                  <p:nvPr/>
                </p:nvCxnSpPr>
                <p:spPr>
                  <a:xfrm flipH="1">
                    <a:off x="5148029" y="5354060"/>
                    <a:ext cx="362366" cy="2022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174"/>
                  <p:cNvCxnSpPr/>
                  <p:nvPr/>
                </p:nvCxnSpPr>
                <p:spPr>
                  <a:xfrm flipH="1">
                    <a:off x="5755011" y="5839256"/>
                    <a:ext cx="224037" cy="34227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" name="Groupe 13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151" name="Connecteur droit avec flèche 15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avec flèche 151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avec flèche 152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avec flèche 153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Connecteur droit avec flèche 154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necteur droit avec flèche 156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avec flèche 157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avec flèche 158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avec flèche 159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avec flèche 160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avec flèche 161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Connecteur droit avec flèche 15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e 136"/>
                <p:cNvGrpSpPr/>
                <p:nvPr/>
              </p:nvGrpSpPr>
              <p:grpSpPr>
                <a:xfrm>
                  <a:off x="1820388" y="3887679"/>
                  <a:ext cx="1189725" cy="1219585"/>
                  <a:chOff x="3670125" y="2129626"/>
                  <a:chExt cx="5517105" cy="5407354"/>
                </a:xfrm>
              </p:grpSpPr>
              <p:cxnSp>
                <p:nvCxnSpPr>
                  <p:cNvPr id="139" name="Connecteur droit avec flèche 138"/>
                  <p:cNvCxnSpPr/>
                  <p:nvPr/>
                </p:nvCxnSpPr>
                <p:spPr>
                  <a:xfrm flipH="1" flipV="1">
                    <a:off x="3670125" y="4672666"/>
                    <a:ext cx="1657056" cy="4248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avec flèche 140"/>
                  <p:cNvCxnSpPr/>
                  <p:nvPr/>
                </p:nvCxnSpPr>
                <p:spPr>
                  <a:xfrm>
                    <a:off x="6690122" y="6019802"/>
                    <a:ext cx="20676" cy="15171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avec flèche 141"/>
                  <p:cNvCxnSpPr/>
                  <p:nvPr/>
                </p:nvCxnSpPr>
                <p:spPr>
                  <a:xfrm flipV="1">
                    <a:off x="6690129" y="2129626"/>
                    <a:ext cx="0" cy="1269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cteur droit avec flèche 142"/>
                  <p:cNvCxnSpPr/>
                  <p:nvPr/>
                </p:nvCxnSpPr>
                <p:spPr>
                  <a:xfrm flipV="1">
                    <a:off x="7848366" y="3195477"/>
                    <a:ext cx="1222620" cy="8359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cteur droit avec flèche 144"/>
                  <p:cNvCxnSpPr/>
                  <p:nvPr/>
                </p:nvCxnSpPr>
                <p:spPr>
                  <a:xfrm>
                    <a:off x="7810690" y="5450108"/>
                    <a:ext cx="1376540" cy="88320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avec flèche 147"/>
                  <p:cNvCxnSpPr/>
                  <p:nvPr/>
                </p:nvCxnSpPr>
                <p:spPr>
                  <a:xfrm flipH="1" flipV="1">
                    <a:off x="3998455" y="3223233"/>
                    <a:ext cx="1490094" cy="90240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avec flèche 149"/>
                  <p:cNvCxnSpPr/>
                  <p:nvPr/>
                </p:nvCxnSpPr>
                <p:spPr>
                  <a:xfrm flipH="1">
                    <a:off x="5261515" y="5839258"/>
                    <a:ext cx="717538" cy="12233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48" name="Flèche droite 447"/>
          <p:cNvSpPr/>
          <p:nvPr/>
        </p:nvSpPr>
        <p:spPr>
          <a:xfrm>
            <a:off x="4013256" y="3441987"/>
            <a:ext cx="896359" cy="81046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riangle isocèle 1"/>
          <p:cNvSpPr/>
          <p:nvPr/>
        </p:nvSpPr>
        <p:spPr>
          <a:xfrm rot="16598061">
            <a:off x="6231292" y="3754234"/>
            <a:ext cx="154907" cy="261128"/>
          </a:xfrm>
          <a:prstGeom prst="triangle">
            <a:avLst>
              <a:gd name="adj" fmla="val 21797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à coins arrondis 48"/>
          <p:cNvSpPr/>
          <p:nvPr/>
        </p:nvSpPr>
        <p:spPr>
          <a:xfrm>
            <a:off x="4878229" y="4977241"/>
            <a:ext cx="3596878" cy="113655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fr-FR" sz="2400" dirty="0" err="1" smtClean="0"/>
              <a:t>Optimization</a:t>
            </a:r>
            <a:r>
              <a:rPr lang="fr-FR" sz="2400" dirty="0" smtClean="0"/>
              <a:t>:</a:t>
            </a:r>
          </a:p>
          <a:p>
            <a:r>
              <a:rPr lang="fr-FR" sz="2400" dirty="0" smtClean="0">
                <a:solidFill>
                  <a:schemeClr val="tx1"/>
                </a:solidFill>
              </a:rPr>
              <a:t>min </a:t>
            </a:r>
            <a:r>
              <a:rPr lang="el-GR" sz="2400" dirty="0">
                <a:solidFill>
                  <a:schemeClr val="tx1"/>
                </a:solidFill>
              </a:rPr>
              <a:t>Σ</a:t>
            </a:r>
            <a:r>
              <a:rPr lang="fr-FR" sz="2400" dirty="0" smtClean="0">
                <a:solidFill>
                  <a:schemeClr val="tx1"/>
                </a:solidFill>
              </a:rPr>
              <a:t>|x</a:t>
            </a:r>
            <a:r>
              <a:rPr lang="fr-FR" sz="2400" baseline="-25000" dirty="0" smtClean="0">
                <a:solidFill>
                  <a:schemeClr val="tx1"/>
                </a:solidFill>
              </a:rPr>
              <a:t>i</a:t>
            </a:r>
            <a:r>
              <a:rPr lang="fr-FR" sz="2400" dirty="0" smtClean="0">
                <a:solidFill>
                  <a:schemeClr val="tx1"/>
                </a:solidFill>
              </a:rPr>
              <a:t>-x</a:t>
            </a:r>
            <a:r>
              <a:rPr lang="fr-FR" sz="2400" baseline="-25000" dirty="0" smtClean="0">
                <a:solidFill>
                  <a:schemeClr val="tx1"/>
                </a:solidFill>
              </a:rPr>
              <a:t>j</a:t>
            </a:r>
            <a:r>
              <a:rPr lang="fr-FR" sz="2400" dirty="0" smtClean="0">
                <a:solidFill>
                  <a:schemeClr val="tx1"/>
                </a:solidFill>
              </a:rPr>
              <a:t>|</a:t>
            </a:r>
            <a:r>
              <a:rPr lang="fr-FR" sz="2400" baseline="30000" dirty="0" smtClean="0">
                <a:solidFill>
                  <a:schemeClr val="tx1"/>
                </a:solidFill>
              </a:rPr>
              <a:t>2</a:t>
            </a:r>
            <a:r>
              <a:rPr lang="fr-FR" sz="2400" dirty="0" smtClean="0">
                <a:solidFill>
                  <a:schemeClr val="tx1"/>
                </a:solidFill>
              </a:rPr>
              <a:t> 	</a:t>
            </a:r>
            <a:r>
              <a:rPr lang="fr-FR" sz="2400" dirty="0" smtClean="0">
                <a:solidFill>
                  <a:srgbClr val="F0A2DC"/>
                </a:solidFill>
              </a:rPr>
              <a:t>(</a:t>
            </a:r>
            <a:r>
              <a:rPr lang="fr-FR" sz="2400" dirty="0" err="1" smtClean="0">
                <a:solidFill>
                  <a:srgbClr val="F0A2DC"/>
                </a:solidFill>
              </a:rPr>
              <a:t>sweet</a:t>
            </a:r>
            <a:r>
              <a:rPr lang="fr-FR" sz="2400" dirty="0" smtClean="0">
                <a:solidFill>
                  <a:srgbClr val="F0A2DC"/>
                </a:solidFill>
              </a:rPr>
              <a:t>)</a:t>
            </a:r>
          </a:p>
          <a:p>
            <a:r>
              <a:rPr lang="fr-FR" sz="2400" dirty="0" err="1" smtClean="0">
                <a:solidFill>
                  <a:schemeClr val="tx1"/>
                </a:solidFill>
              </a:rPr>
              <a:t>with</a:t>
            </a:r>
            <a:r>
              <a:rPr lang="fr-FR" sz="2400" dirty="0" smtClean="0">
                <a:solidFill>
                  <a:schemeClr val="tx1"/>
                </a:solidFill>
              </a:rPr>
              <a:t> |x</a:t>
            </a:r>
            <a:r>
              <a:rPr lang="fr-FR" sz="2400" baseline="-25000" dirty="0" smtClean="0">
                <a:solidFill>
                  <a:schemeClr val="tx1"/>
                </a:solidFill>
              </a:rPr>
              <a:t>i</a:t>
            </a:r>
            <a:r>
              <a:rPr lang="fr-FR" sz="2400" dirty="0" smtClean="0">
                <a:solidFill>
                  <a:schemeClr val="tx1"/>
                </a:solidFill>
              </a:rPr>
              <a:t>|</a:t>
            </a:r>
            <a:r>
              <a:rPr lang="fr-FR" sz="2400" baseline="30000" dirty="0" smtClean="0">
                <a:solidFill>
                  <a:schemeClr val="tx1"/>
                </a:solidFill>
              </a:rPr>
              <a:t>2</a:t>
            </a:r>
            <a:r>
              <a:rPr lang="fr-FR" sz="2400" dirty="0" smtClean="0">
                <a:solidFill>
                  <a:schemeClr val="tx1"/>
                </a:solidFill>
              </a:rPr>
              <a:t>=1	</a:t>
            </a:r>
            <a:r>
              <a:rPr lang="fr-FR" sz="2400" dirty="0" smtClean="0">
                <a:solidFill>
                  <a:srgbClr val="FF0000"/>
                </a:solidFill>
              </a:rPr>
              <a:t>(</a:t>
            </a:r>
            <a:r>
              <a:rPr lang="fr-FR" sz="2400" dirty="0" err="1" smtClean="0">
                <a:solidFill>
                  <a:srgbClr val="FF0000"/>
                </a:solidFill>
              </a:rPr>
              <a:t>very</a:t>
            </a:r>
            <a:r>
              <a:rPr lang="fr-FR" sz="2400" dirty="0" smtClean="0">
                <a:solidFill>
                  <a:srgbClr val="FF0000"/>
                </a:solidFill>
              </a:rPr>
              <a:t> hard)</a:t>
            </a:r>
            <a:endParaRPr lang="fr-FR" sz="2400" dirty="0" smtClean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Triangle isocèle 46"/>
          <p:cNvSpPr/>
          <p:nvPr/>
        </p:nvSpPr>
        <p:spPr>
          <a:xfrm>
            <a:off x="4051473" y="4697410"/>
            <a:ext cx="865539" cy="848108"/>
          </a:xfrm>
          <a:prstGeom prst="triangle">
            <a:avLst>
              <a:gd name="adj" fmla="val 49342"/>
            </a:avLst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800" dirty="0" smtClean="0"/>
              <a:t>!</a:t>
            </a:r>
          </a:p>
          <a:p>
            <a:pPr algn="ctr"/>
            <a:endParaRPr lang="fr-FR" dirty="0"/>
          </a:p>
        </p:txBody>
      </p:sp>
      <p:sp>
        <p:nvSpPr>
          <p:cNvPr id="216" name="Rectangle à coins arrondis 215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5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483319" y="4640179"/>
            <a:ext cx="1998943" cy="1922362"/>
            <a:chOff x="578447" y="2896594"/>
            <a:chExt cx="3067631" cy="2962639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578447" y="2896594"/>
              <a:ext cx="3067631" cy="2962639"/>
              <a:chOff x="4992255" y="3080550"/>
              <a:chExt cx="3405724" cy="3259604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992255" y="4712748"/>
                <a:ext cx="334910" cy="24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4824"/>
                <a:ext cx="351259" cy="73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>
                <a:off x="6690128" y="6019800"/>
                <a:ext cx="2986" cy="320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88521" y="3080550"/>
                <a:ext cx="1609" cy="318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7" y="3836760"/>
                <a:ext cx="282584" cy="1946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6" y="3274980"/>
                <a:ext cx="165162" cy="3124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0" y="5450109"/>
                <a:ext cx="268001" cy="186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8" y="5873506"/>
                <a:ext cx="161418" cy="281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862716" y="3305910"/>
                <a:ext cx="176370" cy="25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5188683" y="3965430"/>
                <a:ext cx="299850" cy="160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5187542" y="5354059"/>
                <a:ext cx="322853" cy="1894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793589" y="5839255"/>
                <a:ext cx="185462" cy="3159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90" name="Rectangle à coins arrondis 689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2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67619" y="2233644"/>
            <a:ext cx="8506125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483319" y="4640179"/>
            <a:ext cx="1998943" cy="1922362"/>
            <a:chOff x="578447" y="2896594"/>
            <a:chExt cx="3067631" cy="2962639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578447" y="2896594"/>
              <a:ext cx="3067631" cy="2962639"/>
              <a:chOff x="4992255" y="3080550"/>
              <a:chExt cx="3405724" cy="3259604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992255" y="4712748"/>
                <a:ext cx="334910" cy="24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4824"/>
                <a:ext cx="351259" cy="73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>
                <a:off x="6690128" y="6019800"/>
                <a:ext cx="2986" cy="320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88521" y="3080550"/>
                <a:ext cx="1609" cy="318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7" y="3836760"/>
                <a:ext cx="282584" cy="1946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6" y="3274980"/>
                <a:ext cx="165162" cy="3124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0" y="5450109"/>
                <a:ext cx="268001" cy="186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8" y="5873506"/>
                <a:ext cx="161418" cy="281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862716" y="3305910"/>
                <a:ext cx="176370" cy="25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5188683" y="3965430"/>
                <a:ext cx="299850" cy="160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5187542" y="5354059"/>
                <a:ext cx="322853" cy="1894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793589" y="5839255"/>
                <a:ext cx="185462" cy="3159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2" name="Flèche droite 571"/>
          <p:cNvSpPr/>
          <p:nvPr/>
        </p:nvSpPr>
        <p:spPr>
          <a:xfrm rot="16200000">
            <a:off x="1292037" y="3883289"/>
            <a:ext cx="1358152" cy="1149508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Relax unit </a:t>
            </a:r>
            <a:r>
              <a:rPr lang="fr-FR" dirty="0" err="1" smtClean="0"/>
              <a:t>norm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7634597" y="2229173"/>
            <a:ext cx="1155516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690" name="Rectangle à coins arrondis 689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16" name="Groupe 215"/>
          <p:cNvGrpSpPr/>
          <p:nvPr/>
        </p:nvGrpSpPr>
        <p:grpSpPr>
          <a:xfrm>
            <a:off x="407564" y="2301674"/>
            <a:ext cx="2164853" cy="2029192"/>
            <a:chOff x="247394" y="2611159"/>
            <a:chExt cx="3624095" cy="3491670"/>
          </a:xfrm>
        </p:grpSpPr>
        <p:cxnSp>
          <p:nvCxnSpPr>
            <p:cNvPr id="218" name="Connecteur droit 217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239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cteur droit 24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245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255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257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259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26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cteur droit 265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269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eur droit 271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cteur droit 273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cteur droit 279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cteur droit 285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cteur droit 287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cteur droit 288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cteur droit 291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292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cteur droit 294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296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cteur droit 300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307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cteur droit 308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310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cteur droit 312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cteur droit 316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onnecteur droit 415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necteur droit 416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onnecteur droit 417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necteur droit 418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onnecteur droit 419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necteur droit 420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Connecteur droit 433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Connecteur droit 435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7" name="Groupe 436"/>
            <p:cNvGrpSpPr/>
            <p:nvPr/>
          </p:nvGrpSpPr>
          <p:grpSpPr>
            <a:xfrm>
              <a:off x="247394" y="2611159"/>
              <a:ext cx="3624095" cy="3491670"/>
              <a:chOff x="4624715" y="2766504"/>
              <a:chExt cx="4023517" cy="3841663"/>
            </a:xfrm>
          </p:grpSpPr>
          <p:cxnSp>
            <p:nvCxnSpPr>
              <p:cNvPr id="438" name="Connecteur droit avec flèche 437"/>
              <p:cNvCxnSpPr/>
              <p:nvPr/>
            </p:nvCxnSpPr>
            <p:spPr>
              <a:xfrm flipH="1" flipV="1">
                <a:off x="4624715" y="4709156"/>
                <a:ext cx="702449" cy="59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necteur droit avec flèche 438"/>
              <p:cNvCxnSpPr/>
              <p:nvPr/>
            </p:nvCxnSpPr>
            <p:spPr>
              <a:xfrm flipV="1">
                <a:off x="8046720" y="4709156"/>
                <a:ext cx="601512" cy="2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necteur droit avec flèche 439"/>
              <p:cNvCxnSpPr/>
              <p:nvPr/>
            </p:nvCxnSpPr>
            <p:spPr>
              <a:xfrm flipH="1">
                <a:off x="6690125" y="6019800"/>
                <a:ext cx="1" cy="5883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necteur droit avec flèche 440"/>
              <p:cNvCxnSpPr/>
              <p:nvPr/>
            </p:nvCxnSpPr>
            <p:spPr>
              <a:xfrm flipH="1" flipV="1">
                <a:off x="6690126" y="2766504"/>
                <a:ext cx="2" cy="6324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avec flèche 448"/>
              <p:cNvCxnSpPr/>
              <p:nvPr/>
            </p:nvCxnSpPr>
            <p:spPr>
              <a:xfrm flipV="1">
                <a:off x="7848368" y="3688080"/>
                <a:ext cx="539629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avec flèche 449"/>
              <p:cNvCxnSpPr/>
              <p:nvPr/>
            </p:nvCxnSpPr>
            <p:spPr>
              <a:xfrm flipV="1">
                <a:off x="7372685" y="3009900"/>
                <a:ext cx="308275" cy="5774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necteur droit avec flèche 450"/>
              <p:cNvCxnSpPr/>
              <p:nvPr/>
            </p:nvCxnSpPr>
            <p:spPr>
              <a:xfrm>
                <a:off x="7810691" y="5450109"/>
                <a:ext cx="479869" cy="34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necteur droit avec flèche 451"/>
              <p:cNvCxnSpPr/>
              <p:nvPr/>
            </p:nvCxnSpPr>
            <p:spPr>
              <a:xfrm>
                <a:off x="7308739" y="5873506"/>
                <a:ext cx="288401" cy="54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necteur droit avec flèche 452"/>
              <p:cNvCxnSpPr/>
              <p:nvPr/>
            </p:nvCxnSpPr>
            <p:spPr>
              <a:xfrm flipH="1" flipV="1">
                <a:off x="5758345" y="3009900"/>
                <a:ext cx="280739" cy="549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necteur droit avec flèche 453"/>
              <p:cNvCxnSpPr/>
              <p:nvPr/>
            </p:nvCxnSpPr>
            <p:spPr>
              <a:xfrm flipH="1" flipV="1">
                <a:off x="4886555" y="3782290"/>
                <a:ext cx="601976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necteur droit avec flèche 454"/>
              <p:cNvCxnSpPr/>
              <p:nvPr/>
            </p:nvCxnSpPr>
            <p:spPr>
              <a:xfrm flipH="1">
                <a:off x="4864878" y="5354060"/>
                <a:ext cx="645517" cy="3477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cteur droit avec flèche 455"/>
              <p:cNvCxnSpPr/>
              <p:nvPr/>
            </p:nvCxnSpPr>
            <p:spPr>
              <a:xfrm flipH="1">
                <a:off x="5631180" y="5839255"/>
                <a:ext cx="347869" cy="575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6727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67619" y="2233644"/>
            <a:ext cx="8506125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483319" y="4640179"/>
            <a:ext cx="1998943" cy="1922362"/>
            <a:chOff x="578447" y="2896594"/>
            <a:chExt cx="3067631" cy="2962639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578447" y="2896594"/>
              <a:ext cx="3067631" cy="2962639"/>
              <a:chOff x="4992255" y="3080550"/>
              <a:chExt cx="3405724" cy="3259604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992255" y="4712748"/>
                <a:ext cx="334910" cy="24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4824"/>
                <a:ext cx="351259" cy="73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>
                <a:off x="6690128" y="6019800"/>
                <a:ext cx="2986" cy="320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88521" y="3080550"/>
                <a:ext cx="1609" cy="318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7" y="3836760"/>
                <a:ext cx="282584" cy="1946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6" y="3274980"/>
                <a:ext cx="165162" cy="3124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0" y="5450109"/>
                <a:ext cx="268001" cy="186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8" y="5873506"/>
                <a:ext cx="161418" cy="281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862716" y="3305910"/>
                <a:ext cx="176370" cy="25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5188683" y="3965430"/>
                <a:ext cx="299850" cy="160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5187542" y="5354059"/>
                <a:ext cx="322853" cy="1894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793589" y="5839255"/>
                <a:ext cx="185462" cy="3159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72" name="Flèche droite 571"/>
          <p:cNvSpPr/>
          <p:nvPr/>
        </p:nvSpPr>
        <p:spPr>
          <a:xfrm rot="16200000">
            <a:off x="1292037" y="3883289"/>
            <a:ext cx="1358152" cy="1149508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Relax unit </a:t>
            </a:r>
            <a:r>
              <a:rPr lang="fr-FR" dirty="0" err="1" smtClean="0"/>
              <a:t>norm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7634597" y="2229173"/>
            <a:ext cx="1155516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690" name="Rectangle à coins arrondis 689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16" name="Groupe 215"/>
          <p:cNvGrpSpPr/>
          <p:nvPr/>
        </p:nvGrpSpPr>
        <p:grpSpPr>
          <a:xfrm>
            <a:off x="407564" y="2301674"/>
            <a:ext cx="2164853" cy="2029192"/>
            <a:chOff x="247394" y="2611159"/>
            <a:chExt cx="3624095" cy="3491670"/>
          </a:xfrm>
        </p:grpSpPr>
        <p:cxnSp>
          <p:nvCxnSpPr>
            <p:cNvPr id="218" name="Connecteur droit 217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239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cteur droit 24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245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255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257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259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26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cteur droit 265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269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eur droit 271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cteur droit 273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cteur droit 279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cteur droit 285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cteur droit 287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cteur droit 288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cteur droit 291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292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cteur droit 294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296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cteur droit 300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307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cteur droit 308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310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cteur droit 312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cteur droit 316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onnecteur droit 415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necteur droit 416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onnecteur droit 417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necteur droit 418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onnecteur droit 419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necteur droit 420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Connecteur droit 433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Connecteur droit 435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7" name="Groupe 436"/>
            <p:cNvGrpSpPr/>
            <p:nvPr/>
          </p:nvGrpSpPr>
          <p:grpSpPr>
            <a:xfrm>
              <a:off x="247394" y="2611159"/>
              <a:ext cx="3624095" cy="3491670"/>
              <a:chOff x="4624715" y="2766504"/>
              <a:chExt cx="4023517" cy="3841663"/>
            </a:xfrm>
          </p:grpSpPr>
          <p:cxnSp>
            <p:nvCxnSpPr>
              <p:cNvPr id="438" name="Connecteur droit avec flèche 437"/>
              <p:cNvCxnSpPr/>
              <p:nvPr/>
            </p:nvCxnSpPr>
            <p:spPr>
              <a:xfrm flipH="1" flipV="1">
                <a:off x="4624715" y="4709156"/>
                <a:ext cx="702449" cy="59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necteur droit avec flèche 438"/>
              <p:cNvCxnSpPr/>
              <p:nvPr/>
            </p:nvCxnSpPr>
            <p:spPr>
              <a:xfrm flipV="1">
                <a:off x="8046720" y="4709156"/>
                <a:ext cx="601512" cy="2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necteur droit avec flèche 439"/>
              <p:cNvCxnSpPr/>
              <p:nvPr/>
            </p:nvCxnSpPr>
            <p:spPr>
              <a:xfrm flipH="1">
                <a:off x="6690125" y="6019800"/>
                <a:ext cx="1" cy="5883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necteur droit avec flèche 440"/>
              <p:cNvCxnSpPr/>
              <p:nvPr/>
            </p:nvCxnSpPr>
            <p:spPr>
              <a:xfrm flipH="1" flipV="1">
                <a:off x="6690126" y="2766504"/>
                <a:ext cx="2" cy="6324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avec flèche 448"/>
              <p:cNvCxnSpPr/>
              <p:nvPr/>
            </p:nvCxnSpPr>
            <p:spPr>
              <a:xfrm flipV="1">
                <a:off x="7848368" y="3688080"/>
                <a:ext cx="539629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avec flèche 449"/>
              <p:cNvCxnSpPr/>
              <p:nvPr/>
            </p:nvCxnSpPr>
            <p:spPr>
              <a:xfrm flipV="1">
                <a:off x="7372685" y="3009900"/>
                <a:ext cx="308275" cy="5774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necteur droit avec flèche 450"/>
              <p:cNvCxnSpPr/>
              <p:nvPr/>
            </p:nvCxnSpPr>
            <p:spPr>
              <a:xfrm>
                <a:off x="7810691" y="5450109"/>
                <a:ext cx="479869" cy="34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necteur droit avec flèche 451"/>
              <p:cNvCxnSpPr/>
              <p:nvPr/>
            </p:nvCxnSpPr>
            <p:spPr>
              <a:xfrm>
                <a:off x="7308739" y="5873506"/>
                <a:ext cx="288401" cy="54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necteur droit avec flèche 452"/>
              <p:cNvCxnSpPr/>
              <p:nvPr/>
            </p:nvCxnSpPr>
            <p:spPr>
              <a:xfrm flipH="1" flipV="1">
                <a:off x="5758345" y="3009900"/>
                <a:ext cx="280739" cy="549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necteur droit avec flèche 453"/>
              <p:cNvCxnSpPr/>
              <p:nvPr/>
            </p:nvCxnSpPr>
            <p:spPr>
              <a:xfrm flipH="1" flipV="1">
                <a:off x="4886555" y="3782290"/>
                <a:ext cx="601976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necteur droit avec flèche 454"/>
              <p:cNvCxnSpPr/>
              <p:nvPr/>
            </p:nvCxnSpPr>
            <p:spPr>
              <a:xfrm flipH="1">
                <a:off x="4864878" y="5354060"/>
                <a:ext cx="645517" cy="3477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cteur droit avec flèche 455"/>
              <p:cNvCxnSpPr/>
              <p:nvPr/>
            </p:nvCxnSpPr>
            <p:spPr>
              <a:xfrm flipH="1">
                <a:off x="5631180" y="5839255"/>
                <a:ext cx="347869" cy="575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8" name="Flèche droite 447"/>
          <p:cNvSpPr/>
          <p:nvPr/>
        </p:nvSpPr>
        <p:spPr>
          <a:xfrm>
            <a:off x="1977420" y="2992202"/>
            <a:ext cx="1358152" cy="608024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grpSp>
        <p:nvGrpSpPr>
          <p:cNvPr id="457" name="Groupe 456"/>
          <p:cNvGrpSpPr/>
          <p:nvPr/>
        </p:nvGrpSpPr>
        <p:grpSpPr>
          <a:xfrm>
            <a:off x="3135735" y="2327940"/>
            <a:ext cx="2201803" cy="2065601"/>
            <a:chOff x="4926722" y="2316112"/>
            <a:chExt cx="3624095" cy="3491670"/>
          </a:xfrm>
        </p:grpSpPr>
        <p:cxnSp>
          <p:nvCxnSpPr>
            <p:cNvPr id="458" name="Connecteur droit 457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necteur droit 458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459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2" name="Groupe 461"/>
            <p:cNvGrpSpPr/>
            <p:nvPr/>
          </p:nvGrpSpPr>
          <p:grpSpPr>
            <a:xfrm>
              <a:off x="4926722" y="2316112"/>
              <a:ext cx="3624095" cy="3491670"/>
              <a:chOff x="4926722" y="2316112"/>
              <a:chExt cx="3624095" cy="3491670"/>
            </a:xfrm>
          </p:grpSpPr>
          <p:cxnSp>
            <p:nvCxnSpPr>
              <p:cNvPr id="463" name="Connecteur droit 462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necteur droit 463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Connecteur droit 464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necteur droit 465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Connecteur droit 466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Connecteur droit 467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Connecteur droit 468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Connecteur droit 469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Connecteur droit 470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Connecteur droit 471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Connecteur droit 472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Connecteur droit 473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Connecteur droit 474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necteur droit 475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Connecteur droit 476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Connecteur droit 477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Connecteur droit 478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Connecteur droit 479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necteur droit 480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necteur droit 481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Connecteur droit 482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Connecteur droit 483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necteur droit 484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necteur droit 485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Connecteur droit 48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necteur droit 487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necteur droit 488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necteur droit 489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necteur droit 490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Connecteur droit 491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Connecteur droit 492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necteur droit 493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Connecteur droit 494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Connecteur droit 495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Connecteur droit 49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Connecteur droit 497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Connecteur droit 498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Connecteur droit 499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Connecteur droit 500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Connecteur droit 501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Connecteur droit 502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Connecteur droit 503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Connecteur droit 504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necteur droit 505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Connecteur droit 50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Connecteur droit 507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Connecteur droit 508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Connecteur droit 509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necteur droit 510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Connecteur droit 511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Connecteur droit 512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Connecteur droit 513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Connecteur droit 514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Connecteur droit 515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Connecteur droit 51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necteur droit 517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necteur droit 518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Connecteur droit 519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necteur droit 520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necteur droit 521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onnecteur droit 522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onnecteur droit 523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Connecteur droit 524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Connecteur droit 526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necteur droit 527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Connecteur droit 528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necteur droit 529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Connecteur droit 530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Connecteur droit 531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Connecteur droit 532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necteur droit 533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Connecteur droit 534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necteur droit 53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7" name="Groupe 536"/>
              <p:cNvGrpSpPr/>
              <p:nvPr/>
            </p:nvGrpSpPr>
            <p:grpSpPr>
              <a:xfrm>
                <a:off x="4926722" y="2316112"/>
                <a:ext cx="3624095" cy="3491670"/>
                <a:chOff x="417227" y="2555219"/>
                <a:chExt cx="4023517" cy="3841663"/>
              </a:xfrm>
            </p:grpSpPr>
            <p:grpSp>
              <p:nvGrpSpPr>
                <p:cNvPr id="538" name="Groupe 537"/>
                <p:cNvGrpSpPr/>
                <p:nvPr/>
              </p:nvGrpSpPr>
              <p:grpSpPr>
                <a:xfrm>
                  <a:off x="417227" y="2555219"/>
                  <a:ext cx="4023517" cy="3841663"/>
                  <a:chOff x="4624715" y="2766504"/>
                  <a:chExt cx="4023517" cy="3841663"/>
                </a:xfrm>
              </p:grpSpPr>
              <p:cxnSp>
                <p:nvCxnSpPr>
                  <p:cNvPr id="560" name="Connecteur droit avec flèche 559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Connecteur droit avec flèche 560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" name="Connecteur droit avec flèche 561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" name="Connecteur droit avec flèche 562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" name="Connecteur droit avec flèche 563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" name="Connecteur droit avec flèche 564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" name="Connecteur droit avec flèche 565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7" name="Connecteur droit avec flèche 566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8" name="Connecteur droit avec flèche 567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9" name="Connecteur droit avec flèche 568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0" name="Connecteur droit avec flèche 569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1" name="Connecteur droit avec flèche 570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9" name="Groupe 538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548" name="Connecteur droit avec flèche 547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9" name="Connecteur droit avec flèche 548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Connecteur droit avec flèche 549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Connecteur droit avec flèche 550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Connecteur droit avec flèche 551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3" name="Connecteur droit avec flèche 552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Connecteur droit avec flèche 553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Connecteur droit avec flèche 554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" name="Connecteur droit avec flèche 555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" name="Connecteur droit avec flèche 556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Connecteur droit avec flèche 557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Connecteur droit avec flèche 558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0" name="Groupe 539"/>
                <p:cNvGrpSpPr/>
                <p:nvPr/>
              </p:nvGrpSpPr>
              <p:grpSpPr>
                <a:xfrm>
                  <a:off x="2026238" y="4031322"/>
                  <a:ext cx="811526" cy="866456"/>
                  <a:chOff x="4624715" y="2766504"/>
                  <a:chExt cx="3763282" cy="3841663"/>
                </a:xfrm>
              </p:grpSpPr>
              <p:cxnSp>
                <p:nvCxnSpPr>
                  <p:cNvPr id="541" name="Connecteur droit avec flèche 54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Connecteur droit avec flèche 541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3" name="Connecteur droit avec flèche 542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Connecteur droit avec flèche 543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Connecteur droit avec flèche 544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6" name="Connecteur droit avec flèche 545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7" name="Connecteur droit avec flèche 546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</p:spTree>
    <p:extLst>
      <p:ext uri="{BB962C8B-B14F-4D97-AF65-F5344CB8AC3E}">
        <p14:creationId xmlns:p14="http://schemas.microsoft.com/office/powerpoint/2010/main" val="21514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a frame field 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12" y="2253077"/>
            <a:ext cx="6133881" cy="38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9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67619" y="2233644"/>
            <a:ext cx="8506125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483319" y="4640179"/>
            <a:ext cx="1998943" cy="1922362"/>
            <a:chOff x="578447" y="2896594"/>
            <a:chExt cx="3067631" cy="2962639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578447" y="2896594"/>
              <a:ext cx="3067631" cy="2962639"/>
              <a:chOff x="4992255" y="3080550"/>
              <a:chExt cx="3405724" cy="3259604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992255" y="4712748"/>
                <a:ext cx="334910" cy="24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4824"/>
                <a:ext cx="351259" cy="73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>
                <a:off x="6690128" y="6019800"/>
                <a:ext cx="2986" cy="320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88521" y="3080550"/>
                <a:ext cx="1609" cy="318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7" y="3836760"/>
                <a:ext cx="282584" cy="1946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6" y="3274980"/>
                <a:ext cx="165162" cy="3124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0" y="5450109"/>
                <a:ext cx="268001" cy="186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8" y="5873506"/>
                <a:ext cx="161418" cy="281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862716" y="3305910"/>
                <a:ext cx="176370" cy="25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5188683" y="3965430"/>
                <a:ext cx="299850" cy="160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5187542" y="5354059"/>
                <a:ext cx="322853" cy="1894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793589" y="5839255"/>
                <a:ext cx="185462" cy="3159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6" name="Groupe 445"/>
          <p:cNvGrpSpPr/>
          <p:nvPr/>
        </p:nvGrpSpPr>
        <p:grpSpPr>
          <a:xfrm>
            <a:off x="6103168" y="2323355"/>
            <a:ext cx="2026340" cy="1972330"/>
            <a:chOff x="5209842" y="2596345"/>
            <a:chExt cx="3057491" cy="2986068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5209842" y="2596345"/>
              <a:ext cx="3057491" cy="2986068"/>
              <a:chOff x="5209842" y="2596345"/>
              <a:chExt cx="3057491" cy="2986068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e 133"/>
              <p:cNvGrpSpPr/>
              <p:nvPr/>
            </p:nvGrpSpPr>
            <p:grpSpPr>
              <a:xfrm>
                <a:off x="5209842" y="2596345"/>
                <a:ext cx="3057491" cy="2986068"/>
                <a:chOff x="731551" y="2863542"/>
                <a:chExt cx="3394467" cy="3285382"/>
              </a:xfrm>
            </p:grpSpPr>
            <p:grpSp>
              <p:nvGrpSpPr>
                <p:cNvPr id="135" name="Groupe 134"/>
                <p:cNvGrpSpPr/>
                <p:nvPr/>
              </p:nvGrpSpPr>
              <p:grpSpPr>
                <a:xfrm>
                  <a:off x="731551" y="2863542"/>
                  <a:ext cx="3394467" cy="3285382"/>
                  <a:chOff x="4939039" y="3074827"/>
                  <a:chExt cx="3394467" cy="3285382"/>
                </a:xfrm>
              </p:grpSpPr>
              <p:cxnSp>
                <p:nvCxnSpPr>
                  <p:cNvPr id="163" name="Connecteur droit avec flèche 162"/>
                  <p:cNvCxnSpPr/>
                  <p:nvPr/>
                </p:nvCxnSpPr>
                <p:spPr>
                  <a:xfrm flipH="1" flipV="1">
                    <a:off x="4939039" y="4709156"/>
                    <a:ext cx="388125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avec flèche 164"/>
                  <p:cNvCxnSpPr/>
                  <p:nvPr/>
                </p:nvCxnSpPr>
                <p:spPr>
                  <a:xfrm flipV="1">
                    <a:off x="8046720" y="4709156"/>
                    <a:ext cx="286786" cy="299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avec flèche 165"/>
                  <p:cNvCxnSpPr/>
                  <p:nvPr/>
                </p:nvCxnSpPr>
                <p:spPr>
                  <a:xfrm>
                    <a:off x="6690129" y="6019800"/>
                    <a:ext cx="3" cy="34040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necteur droit avec flèche 166"/>
                  <p:cNvCxnSpPr/>
                  <p:nvPr/>
                </p:nvCxnSpPr>
                <p:spPr>
                  <a:xfrm flipV="1">
                    <a:off x="6690129" y="3074827"/>
                    <a:ext cx="2985" cy="32413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eur droit avec flèche 167"/>
                  <p:cNvCxnSpPr/>
                  <p:nvPr/>
                </p:nvCxnSpPr>
                <p:spPr>
                  <a:xfrm flipV="1">
                    <a:off x="7848368" y="3876190"/>
                    <a:ext cx="321849" cy="15523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avec flèche 168"/>
                  <p:cNvCxnSpPr/>
                  <p:nvPr/>
                </p:nvCxnSpPr>
                <p:spPr>
                  <a:xfrm flipV="1">
                    <a:off x="7372684" y="3306500"/>
                    <a:ext cx="164955" cy="2808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avec flèche 169"/>
                  <p:cNvCxnSpPr/>
                  <p:nvPr/>
                </p:nvCxnSpPr>
                <p:spPr>
                  <a:xfrm>
                    <a:off x="7810691" y="5450110"/>
                    <a:ext cx="254902" cy="2051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170"/>
                  <p:cNvCxnSpPr/>
                  <p:nvPr/>
                </p:nvCxnSpPr>
                <p:spPr>
                  <a:xfrm>
                    <a:off x="7308740" y="5873507"/>
                    <a:ext cx="138815" cy="2776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171"/>
                  <p:cNvCxnSpPr/>
                  <p:nvPr/>
                </p:nvCxnSpPr>
                <p:spPr>
                  <a:xfrm flipH="1" flipV="1">
                    <a:off x="5865485" y="3276116"/>
                    <a:ext cx="173600" cy="28323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172"/>
                  <p:cNvCxnSpPr/>
                  <p:nvPr/>
                </p:nvCxnSpPr>
                <p:spPr>
                  <a:xfrm flipH="1" flipV="1">
                    <a:off x="5148028" y="3954395"/>
                    <a:ext cx="340503" cy="17124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173"/>
                  <p:cNvCxnSpPr/>
                  <p:nvPr/>
                </p:nvCxnSpPr>
                <p:spPr>
                  <a:xfrm flipH="1">
                    <a:off x="5148029" y="5354060"/>
                    <a:ext cx="362366" cy="2022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174"/>
                  <p:cNvCxnSpPr/>
                  <p:nvPr/>
                </p:nvCxnSpPr>
                <p:spPr>
                  <a:xfrm flipH="1">
                    <a:off x="5755011" y="5839256"/>
                    <a:ext cx="224037" cy="34227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" name="Groupe 13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151" name="Connecteur droit avec flèche 15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avec flèche 151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avec flèche 152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avec flèche 153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Connecteur droit avec flèche 154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necteur droit avec flèche 156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avec flèche 157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avec flèche 158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avec flèche 159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avec flèche 160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avec flèche 161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Connecteur droit avec flèche 15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e 136"/>
                <p:cNvGrpSpPr/>
                <p:nvPr/>
              </p:nvGrpSpPr>
              <p:grpSpPr>
                <a:xfrm>
                  <a:off x="1820388" y="3887679"/>
                  <a:ext cx="1189725" cy="1219585"/>
                  <a:chOff x="3670125" y="2129626"/>
                  <a:chExt cx="5517105" cy="5407354"/>
                </a:xfrm>
              </p:grpSpPr>
              <p:cxnSp>
                <p:nvCxnSpPr>
                  <p:cNvPr id="139" name="Connecteur droit avec flèche 138"/>
                  <p:cNvCxnSpPr/>
                  <p:nvPr/>
                </p:nvCxnSpPr>
                <p:spPr>
                  <a:xfrm flipH="1" flipV="1">
                    <a:off x="3670125" y="4672666"/>
                    <a:ext cx="1657056" cy="4248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avec flèche 140"/>
                  <p:cNvCxnSpPr/>
                  <p:nvPr/>
                </p:nvCxnSpPr>
                <p:spPr>
                  <a:xfrm>
                    <a:off x="6690122" y="6019802"/>
                    <a:ext cx="20676" cy="15171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avec flèche 141"/>
                  <p:cNvCxnSpPr/>
                  <p:nvPr/>
                </p:nvCxnSpPr>
                <p:spPr>
                  <a:xfrm flipV="1">
                    <a:off x="6690129" y="2129626"/>
                    <a:ext cx="0" cy="1269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cteur droit avec flèche 142"/>
                  <p:cNvCxnSpPr/>
                  <p:nvPr/>
                </p:nvCxnSpPr>
                <p:spPr>
                  <a:xfrm flipV="1">
                    <a:off x="7848366" y="3195477"/>
                    <a:ext cx="1222620" cy="8359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cteur droit avec flèche 144"/>
                  <p:cNvCxnSpPr/>
                  <p:nvPr/>
                </p:nvCxnSpPr>
                <p:spPr>
                  <a:xfrm>
                    <a:off x="7810690" y="5450108"/>
                    <a:ext cx="1376540" cy="88320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avec flèche 147"/>
                  <p:cNvCxnSpPr/>
                  <p:nvPr/>
                </p:nvCxnSpPr>
                <p:spPr>
                  <a:xfrm flipH="1" flipV="1">
                    <a:off x="3998455" y="3223233"/>
                    <a:ext cx="1490094" cy="90240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avec flèche 149"/>
                  <p:cNvCxnSpPr/>
                  <p:nvPr/>
                </p:nvCxnSpPr>
                <p:spPr>
                  <a:xfrm flipH="1">
                    <a:off x="5261515" y="5839258"/>
                    <a:ext cx="717538" cy="12233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72" name="Flèche droite 571"/>
          <p:cNvSpPr/>
          <p:nvPr/>
        </p:nvSpPr>
        <p:spPr>
          <a:xfrm rot="16200000">
            <a:off x="1292037" y="3883289"/>
            <a:ext cx="1358152" cy="1149508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Relax unit </a:t>
            </a:r>
            <a:r>
              <a:rPr lang="fr-FR" dirty="0" err="1" smtClean="0"/>
              <a:t>norm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7634597" y="2229173"/>
            <a:ext cx="1155516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690" name="Rectangle à coins arrondis 689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16" name="Groupe 215"/>
          <p:cNvGrpSpPr/>
          <p:nvPr/>
        </p:nvGrpSpPr>
        <p:grpSpPr>
          <a:xfrm>
            <a:off x="407564" y="2301674"/>
            <a:ext cx="2164853" cy="2029192"/>
            <a:chOff x="247394" y="2611159"/>
            <a:chExt cx="3624095" cy="3491670"/>
          </a:xfrm>
        </p:grpSpPr>
        <p:cxnSp>
          <p:nvCxnSpPr>
            <p:cNvPr id="218" name="Connecteur droit 217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239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cteur droit 24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245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255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257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259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26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cteur droit 265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269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eur droit 271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cteur droit 273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cteur droit 279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cteur droit 285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cteur droit 287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cteur droit 288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cteur droit 291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292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cteur droit 294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296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cteur droit 300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307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cteur droit 308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310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cteur droit 312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cteur droit 316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onnecteur droit 415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necteur droit 416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onnecteur droit 417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necteur droit 418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onnecteur droit 419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necteur droit 420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Connecteur droit 433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Connecteur droit 435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7" name="Groupe 436"/>
            <p:cNvGrpSpPr/>
            <p:nvPr/>
          </p:nvGrpSpPr>
          <p:grpSpPr>
            <a:xfrm>
              <a:off x="247394" y="2611159"/>
              <a:ext cx="3624095" cy="3491670"/>
              <a:chOff x="4624715" y="2766504"/>
              <a:chExt cx="4023517" cy="3841663"/>
            </a:xfrm>
          </p:grpSpPr>
          <p:cxnSp>
            <p:nvCxnSpPr>
              <p:cNvPr id="438" name="Connecteur droit avec flèche 437"/>
              <p:cNvCxnSpPr/>
              <p:nvPr/>
            </p:nvCxnSpPr>
            <p:spPr>
              <a:xfrm flipH="1" flipV="1">
                <a:off x="4624715" y="4709156"/>
                <a:ext cx="702449" cy="59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necteur droit avec flèche 438"/>
              <p:cNvCxnSpPr/>
              <p:nvPr/>
            </p:nvCxnSpPr>
            <p:spPr>
              <a:xfrm flipV="1">
                <a:off x="8046720" y="4709156"/>
                <a:ext cx="601512" cy="2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necteur droit avec flèche 439"/>
              <p:cNvCxnSpPr/>
              <p:nvPr/>
            </p:nvCxnSpPr>
            <p:spPr>
              <a:xfrm flipH="1">
                <a:off x="6690125" y="6019800"/>
                <a:ext cx="1" cy="5883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necteur droit avec flèche 440"/>
              <p:cNvCxnSpPr/>
              <p:nvPr/>
            </p:nvCxnSpPr>
            <p:spPr>
              <a:xfrm flipH="1" flipV="1">
                <a:off x="6690126" y="2766504"/>
                <a:ext cx="2" cy="6324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avec flèche 448"/>
              <p:cNvCxnSpPr/>
              <p:nvPr/>
            </p:nvCxnSpPr>
            <p:spPr>
              <a:xfrm flipV="1">
                <a:off x="7848368" y="3688080"/>
                <a:ext cx="539629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avec flèche 449"/>
              <p:cNvCxnSpPr/>
              <p:nvPr/>
            </p:nvCxnSpPr>
            <p:spPr>
              <a:xfrm flipV="1">
                <a:off x="7372685" y="3009900"/>
                <a:ext cx="308275" cy="5774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necteur droit avec flèche 450"/>
              <p:cNvCxnSpPr/>
              <p:nvPr/>
            </p:nvCxnSpPr>
            <p:spPr>
              <a:xfrm>
                <a:off x="7810691" y="5450109"/>
                <a:ext cx="479869" cy="34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necteur droit avec flèche 451"/>
              <p:cNvCxnSpPr/>
              <p:nvPr/>
            </p:nvCxnSpPr>
            <p:spPr>
              <a:xfrm>
                <a:off x="7308739" y="5873506"/>
                <a:ext cx="288401" cy="54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necteur droit avec flèche 452"/>
              <p:cNvCxnSpPr/>
              <p:nvPr/>
            </p:nvCxnSpPr>
            <p:spPr>
              <a:xfrm flipH="1" flipV="1">
                <a:off x="5758345" y="3009900"/>
                <a:ext cx="280739" cy="549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necteur droit avec flèche 453"/>
              <p:cNvCxnSpPr/>
              <p:nvPr/>
            </p:nvCxnSpPr>
            <p:spPr>
              <a:xfrm flipH="1" flipV="1">
                <a:off x="4886555" y="3782290"/>
                <a:ext cx="601976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necteur droit avec flèche 454"/>
              <p:cNvCxnSpPr/>
              <p:nvPr/>
            </p:nvCxnSpPr>
            <p:spPr>
              <a:xfrm flipH="1">
                <a:off x="4864878" y="5354060"/>
                <a:ext cx="645517" cy="3477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cteur droit avec flèche 455"/>
              <p:cNvCxnSpPr/>
              <p:nvPr/>
            </p:nvCxnSpPr>
            <p:spPr>
              <a:xfrm flipH="1">
                <a:off x="5631180" y="5839255"/>
                <a:ext cx="347869" cy="575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8" name="Flèche droite 447"/>
          <p:cNvSpPr/>
          <p:nvPr/>
        </p:nvSpPr>
        <p:spPr>
          <a:xfrm>
            <a:off x="1977420" y="2992202"/>
            <a:ext cx="1358152" cy="608024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grpSp>
        <p:nvGrpSpPr>
          <p:cNvPr id="457" name="Groupe 456"/>
          <p:cNvGrpSpPr/>
          <p:nvPr/>
        </p:nvGrpSpPr>
        <p:grpSpPr>
          <a:xfrm>
            <a:off x="3135735" y="2327940"/>
            <a:ext cx="2201803" cy="2065601"/>
            <a:chOff x="4926722" y="2316112"/>
            <a:chExt cx="3624095" cy="3491670"/>
          </a:xfrm>
        </p:grpSpPr>
        <p:cxnSp>
          <p:nvCxnSpPr>
            <p:cNvPr id="458" name="Connecteur droit 457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necteur droit 458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459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2" name="Groupe 461"/>
            <p:cNvGrpSpPr/>
            <p:nvPr/>
          </p:nvGrpSpPr>
          <p:grpSpPr>
            <a:xfrm>
              <a:off x="4926722" y="2316112"/>
              <a:ext cx="3624095" cy="3491670"/>
              <a:chOff x="4926722" y="2316112"/>
              <a:chExt cx="3624095" cy="3491670"/>
            </a:xfrm>
          </p:grpSpPr>
          <p:cxnSp>
            <p:nvCxnSpPr>
              <p:cNvPr id="463" name="Connecteur droit 462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necteur droit 463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Connecteur droit 464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necteur droit 465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Connecteur droit 466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Connecteur droit 467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Connecteur droit 468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Connecteur droit 469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Connecteur droit 470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Connecteur droit 471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Connecteur droit 472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Connecteur droit 473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Connecteur droit 474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necteur droit 475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Connecteur droit 476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Connecteur droit 477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Connecteur droit 478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Connecteur droit 479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necteur droit 480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necteur droit 481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Connecteur droit 482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Connecteur droit 483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necteur droit 484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necteur droit 485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Connecteur droit 48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necteur droit 487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necteur droit 488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necteur droit 489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necteur droit 490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Connecteur droit 491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Connecteur droit 492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necteur droit 493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Connecteur droit 494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Connecteur droit 495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Connecteur droit 49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Connecteur droit 497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Connecteur droit 498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Connecteur droit 499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Connecteur droit 500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Connecteur droit 501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Connecteur droit 502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Connecteur droit 503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Connecteur droit 504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necteur droit 505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Connecteur droit 50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Connecteur droit 507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Connecteur droit 508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Connecteur droit 509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necteur droit 510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Connecteur droit 511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Connecteur droit 512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Connecteur droit 513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Connecteur droit 514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Connecteur droit 515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Connecteur droit 51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necteur droit 517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necteur droit 518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Connecteur droit 519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necteur droit 520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necteur droit 521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onnecteur droit 522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onnecteur droit 523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Connecteur droit 524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Connecteur droit 526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necteur droit 527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Connecteur droit 528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necteur droit 529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Connecteur droit 530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Connecteur droit 531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Connecteur droit 532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necteur droit 533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Connecteur droit 534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necteur droit 53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7" name="Groupe 536"/>
              <p:cNvGrpSpPr/>
              <p:nvPr/>
            </p:nvGrpSpPr>
            <p:grpSpPr>
              <a:xfrm>
                <a:off x="4926722" y="2316112"/>
                <a:ext cx="3624095" cy="3491670"/>
                <a:chOff x="417227" y="2555219"/>
                <a:chExt cx="4023517" cy="3841663"/>
              </a:xfrm>
            </p:grpSpPr>
            <p:grpSp>
              <p:nvGrpSpPr>
                <p:cNvPr id="538" name="Groupe 537"/>
                <p:cNvGrpSpPr/>
                <p:nvPr/>
              </p:nvGrpSpPr>
              <p:grpSpPr>
                <a:xfrm>
                  <a:off x="417227" y="2555219"/>
                  <a:ext cx="4023517" cy="3841663"/>
                  <a:chOff x="4624715" y="2766504"/>
                  <a:chExt cx="4023517" cy="3841663"/>
                </a:xfrm>
              </p:grpSpPr>
              <p:cxnSp>
                <p:nvCxnSpPr>
                  <p:cNvPr id="560" name="Connecteur droit avec flèche 559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Connecteur droit avec flèche 560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" name="Connecteur droit avec flèche 561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" name="Connecteur droit avec flèche 562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" name="Connecteur droit avec flèche 563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" name="Connecteur droit avec flèche 564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" name="Connecteur droit avec flèche 565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7" name="Connecteur droit avec flèche 566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8" name="Connecteur droit avec flèche 567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9" name="Connecteur droit avec flèche 568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0" name="Connecteur droit avec flèche 569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1" name="Connecteur droit avec flèche 570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9" name="Groupe 538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548" name="Connecteur droit avec flèche 547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9" name="Connecteur droit avec flèche 548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Connecteur droit avec flèche 549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Connecteur droit avec flèche 550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Connecteur droit avec flèche 551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3" name="Connecteur droit avec flèche 552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Connecteur droit avec flèche 553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Connecteur droit avec flèche 554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" name="Connecteur droit avec flèche 555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" name="Connecteur droit avec flèche 556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Connecteur droit avec flèche 557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Connecteur droit avec flèche 558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0" name="Groupe 539"/>
                <p:cNvGrpSpPr/>
                <p:nvPr/>
              </p:nvGrpSpPr>
              <p:grpSpPr>
                <a:xfrm>
                  <a:off x="2026238" y="4031322"/>
                  <a:ext cx="811526" cy="866456"/>
                  <a:chOff x="4624715" y="2766504"/>
                  <a:chExt cx="3763282" cy="3841663"/>
                </a:xfrm>
              </p:grpSpPr>
              <p:cxnSp>
                <p:nvCxnSpPr>
                  <p:cNvPr id="541" name="Connecteur droit avec flèche 54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Connecteur droit avec flèche 541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3" name="Connecteur droit avec flèche 542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Connecteur droit avec flèche 543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Connecteur droit avec flèche 544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6" name="Connecteur droit avec flèche 545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7" name="Connecteur droit avec flèche 546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73" name="Flèche droite 572"/>
          <p:cNvSpPr/>
          <p:nvPr/>
        </p:nvSpPr>
        <p:spPr>
          <a:xfrm>
            <a:off x="4683069" y="2907040"/>
            <a:ext cx="1358152" cy="804063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Normalize</a:t>
            </a:r>
            <a:r>
              <a:rPr lang="fr-FR" dirty="0" smtClean="0"/>
              <a:t>,</a:t>
            </a:r>
          </a:p>
          <a:p>
            <a:pPr algn="ctr"/>
            <a:r>
              <a:rPr lang="fr-FR" dirty="0" smtClean="0"/>
              <a:t>LBFGS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871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à coins arrondis 1"/>
          <p:cNvSpPr/>
          <p:nvPr/>
        </p:nvSpPr>
        <p:spPr>
          <a:xfrm>
            <a:off x="267619" y="2233644"/>
            <a:ext cx="8506125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grpSp>
        <p:nvGrpSpPr>
          <p:cNvPr id="447" name="Groupe 446"/>
          <p:cNvGrpSpPr/>
          <p:nvPr/>
        </p:nvGrpSpPr>
        <p:grpSpPr>
          <a:xfrm>
            <a:off x="483319" y="4640179"/>
            <a:ext cx="1998943" cy="1922362"/>
            <a:chOff x="578447" y="2896594"/>
            <a:chExt cx="3067631" cy="2962639"/>
          </a:xfrm>
        </p:grpSpPr>
        <p:cxnSp>
          <p:nvCxnSpPr>
            <p:cNvPr id="320" name="Connecteur droit 319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Connecteur droit 320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2" name="Connecteur droit 3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322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Connecteur droit 323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325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Connecteur droit 326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Connecteur droit 327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328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0" name="Connecteur droit 329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Connecteur droit 330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331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Connecteur droit 332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Connecteur droit 33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334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Connecteur droit 335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Connecteur droit 336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337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Connecteur droit 338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Connecteur droit 339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340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Connecteur droit 341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Connecteur droit 342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34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Connecteur droit 344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cteur droit 345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346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cteur droit 347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Connecteur droit 348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349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cteur droit 350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cteur droit 351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352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Connecteur droit 35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Connecteur droit 354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355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Connecteur droit 356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Connecteur droit 357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358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Connecteur droit 368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Connecteur droit 369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370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Connecteur droit 371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Connecteur droit 372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373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Connecteur droit 374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Connecteur droit 375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376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Connecteur droit 377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Connecteur droit 378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379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Connecteur droit 380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Connecteur droit 381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382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Connecteur droit 383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Connecteur droit 384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385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Connecteur droit 386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Connecteur droit 387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388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Connecteur droit 389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Connecteur droit 390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391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Connecteur droit 392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Connecteur droit 393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0" name="Groupe 399"/>
            <p:cNvGrpSpPr/>
            <p:nvPr/>
          </p:nvGrpSpPr>
          <p:grpSpPr>
            <a:xfrm>
              <a:off x="578447" y="2896594"/>
              <a:ext cx="3067631" cy="2962639"/>
              <a:chOff x="4992255" y="3080550"/>
              <a:chExt cx="3405724" cy="3259604"/>
            </a:xfrm>
          </p:grpSpPr>
          <p:cxnSp>
            <p:nvCxnSpPr>
              <p:cNvPr id="422" name="Connecteur droit avec flèche 421"/>
              <p:cNvCxnSpPr/>
              <p:nvPr/>
            </p:nvCxnSpPr>
            <p:spPr>
              <a:xfrm flipH="1" flipV="1">
                <a:off x="4992255" y="4712748"/>
                <a:ext cx="334910" cy="24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3" name="Connecteur droit avec flèche 422"/>
              <p:cNvCxnSpPr/>
              <p:nvPr/>
            </p:nvCxnSpPr>
            <p:spPr>
              <a:xfrm flipV="1">
                <a:off x="8046720" y="4704824"/>
                <a:ext cx="351259" cy="733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Connecteur droit avec flèche 423"/>
              <p:cNvCxnSpPr/>
              <p:nvPr/>
            </p:nvCxnSpPr>
            <p:spPr>
              <a:xfrm>
                <a:off x="6690128" y="6019800"/>
                <a:ext cx="2986" cy="32035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Connecteur droit avec flèche 424"/>
              <p:cNvCxnSpPr/>
              <p:nvPr/>
            </p:nvCxnSpPr>
            <p:spPr>
              <a:xfrm flipH="1" flipV="1">
                <a:off x="6688521" y="3080550"/>
                <a:ext cx="1609" cy="31841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Connecteur droit avec flèche 425"/>
              <p:cNvCxnSpPr/>
              <p:nvPr/>
            </p:nvCxnSpPr>
            <p:spPr>
              <a:xfrm flipV="1">
                <a:off x="7848367" y="3836760"/>
                <a:ext cx="282584" cy="19466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7" name="Connecteur droit avec flèche 426"/>
              <p:cNvCxnSpPr/>
              <p:nvPr/>
            </p:nvCxnSpPr>
            <p:spPr>
              <a:xfrm flipV="1">
                <a:off x="7372686" y="3274980"/>
                <a:ext cx="165162" cy="31241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8" name="Connecteur droit avec flèche 427"/>
              <p:cNvCxnSpPr/>
              <p:nvPr/>
            </p:nvCxnSpPr>
            <p:spPr>
              <a:xfrm>
                <a:off x="7810690" y="5450109"/>
                <a:ext cx="268001" cy="1867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9" name="Connecteur droit avec flèche 428"/>
              <p:cNvCxnSpPr/>
              <p:nvPr/>
            </p:nvCxnSpPr>
            <p:spPr>
              <a:xfrm>
                <a:off x="7308738" y="5873506"/>
                <a:ext cx="161418" cy="2816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0" name="Connecteur droit avec flèche 429"/>
              <p:cNvCxnSpPr/>
              <p:nvPr/>
            </p:nvCxnSpPr>
            <p:spPr>
              <a:xfrm flipH="1" flipV="1">
                <a:off x="5862716" y="3305910"/>
                <a:ext cx="176370" cy="25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1" name="Connecteur droit avec flèche 430"/>
              <p:cNvCxnSpPr/>
              <p:nvPr/>
            </p:nvCxnSpPr>
            <p:spPr>
              <a:xfrm flipH="1" flipV="1">
                <a:off x="5188683" y="3965430"/>
                <a:ext cx="299850" cy="16020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2" name="Connecteur droit avec flèche 431"/>
              <p:cNvCxnSpPr/>
              <p:nvPr/>
            </p:nvCxnSpPr>
            <p:spPr>
              <a:xfrm flipH="1">
                <a:off x="5187542" y="5354059"/>
                <a:ext cx="322853" cy="18940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3" name="Connecteur droit avec flèche 432"/>
              <p:cNvCxnSpPr/>
              <p:nvPr/>
            </p:nvCxnSpPr>
            <p:spPr>
              <a:xfrm flipH="1">
                <a:off x="5793589" y="5839255"/>
                <a:ext cx="185462" cy="31594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6" name="Groupe 445"/>
          <p:cNvGrpSpPr/>
          <p:nvPr/>
        </p:nvGrpSpPr>
        <p:grpSpPr>
          <a:xfrm>
            <a:off x="6103168" y="2323355"/>
            <a:ext cx="2026340" cy="1972330"/>
            <a:chOff x="5209842" y="2596345"/>
            <a:chExt cx="3057491" cy="2986068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5209842" y="2596345"/>
              <a:ext cx="3057491" cy="2986068"/>
              <a:chOff x="5209842" y="2596345"/>
              <a:chExt cx="3057491" cy="2986068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e 133"/>
              <p:cNvGrpSpPr/>
              <p:nvPr/>
            </p:nvGrpSpPr>
            <p:grpSpPr>
              <a:xfrm>
                <a:off x="5209842" y="2596345"/>
                <a:ext cx="3057491" cy="2986068"/>
                <a:chOff x="731551" y="2863542"/>
                <a:chExt cx="3394467" cy="3285382"/>
              </a:xfrm>
            </p:grpSpPr>
            <p:grpSp>
              <p:nvGrpSpPr>
                <p:cNvPr id="135" name="Groupe 134"/>
                <p:cNvGrpSpPr/>
                <p:nvPr/>
              </p:nvGrpSpPr>
              <p:grpSpPr>
                <a:xfrm>
                  <a:off x="731551" y="2863542"/>
                  <a:ext cx="3394467" cy="3285382"/>
                  <a:chOff x="4939039" y="3074827"/>
                  <a:chExt cx="3394467" cy="3285382"/>
                </a:xfrm>
              </p:grpSpPr>
              <p:cxnSp>
                <p:nvCxnSpPr>
                  <p:cNvPr id="163" name="Connecteur droit avec flèche 162"/>
                  <p:cNvCxnSpPr/>
                  <p:nvPr/>
                </p:nvCxnSpPr>
                <p:spPr>
                  <a:xfrm flipH="1" flipV="1">
                    <a:off x="4939039" y="4709156"/>
                    <a:ext cx="388125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avec flèche 164"/>
                  <p:cNvCxnSpPr/>
                  <p:nvPr/>
                </p:nvCxnSpPr>
                <p:spPr>
                  <a:xfrm flipV="1">
                    <a:off x="8046720" y="4709156"/>
                    <a:ext cx="286786" cy="299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avec flèche 165"/>
                  <p:cNvCxnSpPr/>
                  <p:nvPr/>
                </p:nvCxnSpPr>
                <p:spPr>
                  <a:xfrm>
                    <a:off x="6690129" y="6019800"/>
                    <a:ext cx="3" cy="34040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necteur droit avec flèche 166"/>
                  <p:cNvCxnSpPr/>
                  <p:nvPr/>
                </p:nvCxnSpPr>
                <p:spPr>
                  <a:xfrm flipV="1">
                    <a:off x="6690129" y="3074827"/>
                    <a:ext cx="2985" cy="32413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eur droit avec flèche 167"/>
                  <p:cNvCxnSpPr/>
                  <p:nvPr/>
                </p:nvCxnSpPr>
                <p:spPr>
                  <a:xfrm flipV="1">
                    <a:off x="7848368" y="3876190"/>
                    <a:ext cx="321849" cy="15523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avec flèche 168"/>
                  <p:cNvCxnSpPr/>
                  <p:nvPr/>
                </p:nvCxnSpPr>
                <p:spPr>
                  <a:xfrm flipV="1">
                    <a:off x="7372684" y="3306500"/>
                    <a:ext cx="164955" cy="2808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avec flèche 169"/>
                  <p:cNvCxnSpPr/>
                  <p:nvPr/>
                </p:nvCxnSpPr>
                <p:spPr>
                  <a:xfrm>
                    <a:off x="7810691" y="5450110"/>
                    <a:ext cx="254902" cy="2051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170"/>
                  <p:cNvCxnSpPr/>
                  <p:nvPr/>
                </p:nvCxnSpPr>
                <p:spPr>
                  <a:xfrm>
                    <a:off x="7308740" y="5873507"/>
                    <a:ext cx="138815" cy="2776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171"/>
                  <p:cNvCxnSpPr/>
                  <p:nvPr/>
                </p:nvCxnSpPr>
                <p:spPr>
                  <a:xfrm flipH="1" flipV="1">
                    <a:off x="5865485" y="3276116"/>
                    <a:ext cx="173600" cy="28323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172"/>
                  <p:cNvCxnSpPr/>
                  <p:nvPr/>
                </p:nvCxnSpPr>
                <p:spPr>
                  <a:xfrm flipH="1" flipV="1">
                    <a:off x="5148028" y="3954395"/>
                    <a:ext cx="340503" cy="17124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173"/>
                  <p:cNvCxnSpPr/>
                  <p:nvPr/>
                </p:nvCxnSpPr>
                <p:spPr>
                  <a:xfrm flipH="1">
                    <a:off x="5148029" y="5354060"/>
                    <a:ext cx="362366" cy="2022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174"/>
                  <p:cNvCxnSpPr/>
                  <p:nvPr/>
                </p:nvCxnSpPr>
                <p:spPr>
                  <a:xfrm flipH="1">
                    <a:off x="5755011" y="5839256"/>
                    <a:ext cx="224037" cy="34227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" name="Groupe 13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151" name="Connecteur droit avec flèche 15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avec flèche 151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avec flèche 152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avec flèche 153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Connecteur droit avec flèche 154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necteur droit avec flèche 156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avec flèche 157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avec flèche 158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avec flèche 159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avec flèche 160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avec flèche 161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Connecteur droit avec flèche 15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e 136"/>
                <p:cNvGrpSpPr/>
                <p:nvPr/>
              </p:nvGrpSpPr>
              <p:grpSpPr>
                <a:xfrm>
                  <a:off x="1820388" y="3887679"/>
                  <a:ext cx="1189725" cy="1219585"/>
                  <a:chOff x="3670125" y="2129626"/>
                  <a:chExt cx="5517105" cy="5407354"/>
                </a:xfrm>
              </p:grpSpPr>
              <p:cxnSp>
                <p:nvCxnSpPr>
                  <p:cNvPr id="139" name="Connecteur droit avec flèche 138"/>
                  <p:cNvCxnSpPr/>
                  <p:nvPr/>
                </p:nvCxnSpPr>
                <p:spPr>
                  <a:xfrm flipH="1" flipV="1">
                    <a:off x="3670125" y="4672666"/>
                    <a:ext cx="1657056" cy="4248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avec flèche 140"/>
                  <p:cNvCxnSpPr/>
                  <p:nvPr/>
                </p:nvCxnSpPr>
                <p:spPr>
                  <a:xfrm>
                    <a:off x="6690122" y="6019802"/>
                    <a:ext cx="20676" cy="15171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avec flèche 141"/>
                  <p:cNvCxnSpPr/>
                  <p:nvPr/>
                </p:nvCxnSpPr>
                <p:spPr>
                  <a:xfrm flipV="1">
                    <a:off x="6690129" y="2129626"/>
                    <a:ext cx="0" cy="1269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cteur droit avec flèche 142"/>
                  <p:cNvCxnSpPr/>
                  <p:nvPr/>
                </p:nvCxnSpPr>
                <p:spPr>
                  <a:xfrm flipV="1">
                    <a:off x="7848366" y="3195477"/>
                    <a:ext cx="1222620" cy="8359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cteur droit avec flèche 144"/>
                  <p:cNvCxnSpPr/>
                  <p:nvPr/>
                </p:nvCxnSpPr>
                <p:spPr>
                  <a:xfrm>
                    <a:off x="7810690" y="5450108"/>
                    <a:ext cx="1376540" cy="88320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avec flèche 147"/>
                  <p:cNvCxnSpPr/>
                  <p:nvPr/>
                </p:nvCxnSpPr>
                <p:spPr>
                  <a:xfrm flipH="1" flipV="1">
                    <a:off x="3998455" y="3223233"/>
                    <a:ext cx="1490094" cy="90240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avec flèche 149"/>
                  <p:cNvCxnSpPr/>
                  <p:nvPr/>
                </p:nvCxnSpPr>
                <p:spPr>
                  <a:xfrm flipH="1">
                    <a:off x="5261515" y="5839258"/>
                    <a:ext cx="717538" cy="12233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72" name="Flèche droite 571"/>
          <p:cNvSpPr/>
          <p:nvPr/>
        </p:nvSpPr>
        <p:spPr>
          <a:xfrm rot="16200000">
            <a:off x="1292037" y="3883289"/>
            <a:ext cx="1358152" cy="1149508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Relax unit </a:t>
            </a:r>
            <a:r>
              <a:rPr lang="fr-FR" dirty="0" err="1" smtClean="0"/>
              <a:t>norm</a:t>
            </a:r>
            <a:endParaRPr lang="fr-FR" dirty="0"/>
          </a:p>
        </p:txBody>
      </p:sp>
      <p:grpSp>
        <p:nvGrpSpPr>
          <p:cNvPr id="574" name="Groupe 573"/>
          <p:cNvGrpSpPr/>
          <p:nvPr/>
        </p:nvGrpSpPr>
        <p:grpSpPr>
          <a:xfrm>
            <a:off x="6103168" y="4567512"/>
            <a:ext cx="2026340" cy="1972330"/>
            <a:chOff x="5209842" y="2596345"/>
            <a:chExt cx="3057491" cy="2986068"/>
          </a:xfrm>
        </p:grpSpPr>
        <p:cxnSp>
          <p:nvCxnSpPr>
            <p:cNvPr id="575" name="Connecteur droit 574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6" name="Connecteur droit 575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7" name="Connecteur droit 576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8" name="Connecteur droit 577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9" name="Groupe 578"/>
            <p:cNvGrpSpPr/>
            <p:nvPr/>
          </p:nvGrpSpPr>
          <p:grpSpPr>
            <a:xfrm>
              <a:off x="5209842" y="2596345"/>
              <a:ext cx="3057491" cy="2986068"/>
              <a:chOff x="5209842" y="2596345"/>
              <a:chExt cx="3057491" cy="2986068"/>
            </a:xfrm>
          </p:grpSpPr>
          <p:cxnSp>
            <p:nvCxnSpPr>
              <p:cNvPr id="580" name="Connecteur droit 5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1" name="Connecteur droit 5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2" name="Connecteur droit 581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3" name="Connecteur droit 582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4" name="Connecteur droit 583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5" name="Connecteur droit 584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Connecteur droit 585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7" name="Connecteur droit 586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8" name="Connecteur droit 587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9" name="Connecteur droit 588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0" name="Connecteur droit 589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1" name="Connecteur droit 590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2" name="Connecteur droit 591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3" name="Connecteur droit 592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4" name="Connecteur droit 593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5" name="Connecteur droit 594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6" name="Connecteur droit 595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7" name="Connecteur droit 596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8" name="Connecteur droit 597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9" name="Connecteur droit 598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0" name="Connecteur droit 599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1" name="Connecteur droit 60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2" name="Connecteur droit 601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3" name="Connecteur droit 602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4" name="Connecteur droit 603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5" name="Connecteur droit 604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6" name="Connecteur droit 605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7" name="Connecteur droit 606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8" name="Connecteur droit 607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9" name="Connecteur droit 608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0" name="Connecteur droit 609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1" name="Connecteur droit 61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2" name="Connecteur droit 611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3" name="Connecteur droit 612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4" name="Connecteur droit 613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5" name="Connecteur droit 614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6" name="Connecteur droit 615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7" name="Connecteur droit 616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8" name="Connecteur droit 617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9" name="Connecteur droit 618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0" name="Connecteur droit 619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1" name="Connecteur droit 62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Connecteur droit 621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Connecteur droit 622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Connecteur droit 623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Connecteur droit 624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Connecteur droit 625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7" name="Connecteur droit 626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8" name="Connecteur droit 627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9" name="Connecteur droit 628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0" name="Connecteur droit 629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1" name="Connecteur droit 63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2" name="Connecteur droit 631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3" name="Connecteur droit 632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4" name="Connecteur droit 633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5" name="Connecteur droit 634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6" name="Connecteur droit 635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7" name="Connecteur droit 636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8" name="Connecteur droit 637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9" name="Connecteur droit 638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0" name="Connecteur droit 63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1" name="Connecteur droit 64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2" name="Connecteur droit 641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3" name="Connecteur droit 642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4" name="Connecteur droit 643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5" name="Connecteur droit 644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6" name="Connecteur droit 645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7" name="Connecteur droit 646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8" name="Connecteur droit 647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9" name="Connecteur droit 648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0" name="Connecteur droit 649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1" name="Connecteur droit 650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2" name="Connecteur droit 651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3" name="Connecteur droit 652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54" name="Groupe 653"/>
              <p:cNvGrpSpPr/>
              <p:nvPr/>
            </p:nvGrpSpPr>
            <p:grpSpPr>
              <a:xfrm>
                <a:off x="5209842" y="2596345"/>
                <a:ext cx="3057491" cy="2986068"/>
                <a:chOff x="731551" y="2863542"/>
                <a:chExt cx="3394467" cy="3285382"/>
              </a:xfrm>
            </p:grpSpPr>
            <p:grpSp>
              <p:nvGrpSpPr>
                <p:cNvPr id="655" name="Groupe 654"/>
                <p:cNvGrpSpPr/>
                <p:nvPr/>
              </p:nvGrpSpPr>
              <p:grpSpPr>
                <a:xfrm>
                  <a:off x="731551" y="2863542"/>
                  <a:ext cx="3394467" cy="3285382"/>
                  <a:chOff x="4939039" y="3074827"/>
                  <a:chExt cx="3394467" cy="3285382"/>
                </a:xfrm>
              </p:grpSpPr>
              <p:cxnSp>
                <p:nvCxnSpPr>
                  <p:cNvPr id="677" name="Connecteur droit avec flèche 676"/>
                  <p:cNvCxnSpPr/>
                  <p:nvPr/>
                </p:nvCxnSpPr>
                <p:spPr>
                  <a:xfrm flipH="1" flipV="1">
                    <a:off x="4939039" y="4709156"/>
                    <a:ext cx="388125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8" name="Connecteur droit avec flèche 677"/>
                  <p:cNvCxnSpPr/>
                  <p:nvPr/>
                </p:nvCxnSpPr>
                <p:spPr>
                  <a:xfrm flipV="1">
                    <a:off x="8046720" y="4709156"/>
                    <a:ext cx="286786" cy="299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9" name="Connecteur droit avec flèche 678"/>
                  <p:cNvCxnSpPr/>
                  <p:nvPr/>
                </p:nvCxnSpPr>
                <p:spPr>
                  <a:xfrm>
                    <a:off x="6690129" y="6019800"/>
                    <a:ext cx="3" cy="34040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0" name="Connecteur droit avec flèche 679"/>
                  <p:cNvCxnSpPr/>
                  <p:nvPr/>
                </p:nvCxnSpPr>
                <p:spPr>
                  <a:xfrm flipV="1">
                    <a:off x="6690129" y="3074827"/>
                    <a:ext cx="2985" cy="32413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1" name="Connecteur droit avec flèche 680"/>
                  <p:cNvCxnSpPr/>
                  <p:nvPr/>
                </p:nvCxnSpPr>
                <p:spPr>
                  <a:xfrm flipV="1">
                    <a:off x="7848368" y="3876190"/>
                    <a:ext cx="321849" cy="15523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" name="Connecteur droit avec flèche 681"/>
                  <p:cNvCxnSpPr/>
                  <p:nvPr/>
                </p:nvCxnSpPr>
                <p:spPr>
                  <a:xfrm flipV="1">
                    <a:off x="7372684" y="3306500"/>
                    <a:ext cx="164955" cy="2808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" name="Connecteur droit avec flèche 682"/>
                  <p:cNvCxnSpPr/>
                  <p:nvPr/>
                </p:nvCxnSpPr>
                <p:spPr>
                  <a:xfrm>
                    <a:off x="7810691" y="5450110"/>
                    <a:ext cx="254902" cy="2051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" name="Connecteur droit avec flèche 683"/>
                  <p:cNvCxnSpPr/>
                  <p:nvPr/>
                </p:nvCxnSpPr>
                <p:spPr>
                  <a:xfrm>
                    <a:off x="7308740" y="5873507"/>
                    <a:ext cx="138815" cy="2776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5" name="Connecteur droit avec flèche 684"/>
                  <p:cNvCxnSpPr/>
                  <p:nvPr/>
                </p:nvCxnSpPr>
                <p:spPr>
                  <a:xfrm flipH="1" flipV="1">
                    <a:off x="5865485" y="3276116"/>
                    <a:ext cx="173600" cy="28323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6" name="Connecteur droit avec flèche 685"/>
                  <p:cNvCxnSpPr/>
                  <p:nvPr/>
                </p:nvCxnSpPr>
                <p:spPr>
                  <a:xfrm flipH="1" flipV="1">
                    <a:off x="5148028" y="3954395"/>
                    <a:ext cx="340503" cy="17124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7" name="Connecteur droit avec flèche 686"/>
                  <p:cNvCxnSpPr/>
                  <p:nvPr/>
                </p:nvCxnSpPr>
                <p:spPr>
                  <a:xfrm flipH="1">
                    <a:off x="5148029" y="5354060"/>
                    <a:ext cx="362366" cy="2022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8" name="Connecteur droit avec flèche 687"/>
                  <p:cNvCxnSpPr/>
                  <p:nvPr/>
                </p:nvCxnSpPr>
                <p:spPr>
                  <a:xfrm flipH="1">
                    <a:off x="5755011" y="5839256"/>
                    <a:ext cx="224037" cy="34227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6" name="Groupe 65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665" name="Connecteur droit avec flèche 664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6" name="Connecteur droit avec flèche 665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7" name="Connecteur droit avec flèche 666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8" name="Connecteur droit avec flèche 667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9" name="Connecteur droit avec flèche 668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0" name="Connecteur droit avec flèche 669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1" name="Connecteur droit avec flèche 670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2" name="Connecteur droit avec flèche 671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3" name="Connecteur droit avec flèche 672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4" name="Connecteur droit avec flèche 673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5" name="Connecteur droit avec flèche 674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6" name="Connecteur droit avec flèche 67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57" name="Groupe 656"/>
                <p:cNvGrpSpPr/>
                <p:nvPr/>
              </p:nvGrpSpPr>
              <p:grpSpPr>
                <a:xfrm>
                  <a:off x="1820388" y="3887679"/>
                  <a:ext cx="1189725" cy="1219585"/>
                  <a:chOff x="3670125" y="2129626"/>
                  <a:chExt cx="5517105" cy="5407354"/>
                </a:xfrm>
              </p:grpSpPr>
              <p:cxnSp>
                <p:nvCxnSpPr>
                  <p:cNvPr id="658" name="Connecteur droit avec flèche 657"/>
                  <p:cNvCxnSpPr/>
                  <p:nvPr/>
                </p:nvCxnSpPr>
                <p:spPr>
                  <a:xfrm flipH="1" flipV="1">
                    <a:off x="3670125" y="4672666"/>
                    <a:ext cx="1657056" cy="4248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9" name="Connecteur droit avec flèche 658"/>
                  <p:cNvCxnSpPr/>
                  <p:nvPr/>
                </p:nvCxnSpPr>
                <p:spPr>
                  <a:xfrm>
                    <a:off x="6690122" y="6019802"/>
                    <a:ext cx="20676" cy="15171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0" name="Connecteur droit avec flèche 659"/>
                  <p:cNvCxnSpPr/>
                  <p:nvPr/>
                </p:nvCxnSpPr>
                <p:spPr>
                  <a:xfrm flipV="1">
                    <a:off x="6690129" y="2129626"/>
                    <a:ext cx="0" cy="1269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1" name="Connecteur droit avec flèche 660"/>
                  <p:cNvCxnSpPr/>
                  <p:nvPr/>
                </p:nvCxnSpPr>
                <p:spPr>
                  <a:xfrm flipV="1">
                    <a:off x="7848366" y="3195477"/>
                    <a:ext cx="1222620" cy="8359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2" name="Connecteur droit avec flèche 661"/>
                  <p:cNvCxnSpPr/>
                  <p:nvPr/>
                </p:nvCxnSpPr>
                <p:spPr>
                  <a:xfrm>
                    <a:off x="7810690" y="5450108"/>
                    <a:ext cx="1376540" cy="88320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3" name="Connecteur droit avec flèche 662"/>
                  <p:cNvCxnSpPr/>
                  <p:nvPr/>
                </p:nvCxnSpPr>
                <p:spPr>
                  <a:xfrm flipH="1" flipV="1">
                    <a:off x="3998455" y="3223233"/>
                    <a:ext cx="1490094" cy="90240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4" name="Connecteur droit avec flèche 663"/>
                  <p:cNvCxnSpPr/>
                  <p:nvPr/>
                </p:nvCxnSpPr>
                <p:spPr>
                  <a:xfrm flipH="1">
                    <a:off x="5261515" y="5839258"/>
                    <a:ext cx="717538" cy="12233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4" name="Rectangle à coins arrondis 3"/>
          <p:cNvSpPr/>
          <p:nvPr/>
        </p:nvSpPr>
        <p:spPr>
          <a:xfrm>
            <a:off x="7634597" y="2229173"/>
            <a:ext cx="1155516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690" name="Rectangle à coins arrondis 689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Unit </a:t>
            </a:r>
            <a:r>
              <a:rPr lang="fr-FR" sz="2400" dirty="0" err="1" smtClean="0">
                <a:solidFill>
                  <a:srgbClr val="000000"/>
                </a:solidFill>
              </a:rPr>
              <a:t>vector</a:t>
            </a:r>
            <a:r>
              <a:rPr lang="fr-FR" sz="2400" dirty="0" smtClean="0">
                <a:solidFill>
                  <a:srgbClr val="000000"/>
                </a:solidFill>
              </a:rPr>
              <a:t>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Frame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216" name="Groupe 215"/>
          <p:cNvGrpSpPr/>
          <p:nvPr/>
        </p:nvGrpSpPr>
        <p:grpSpPr>
          <a:xfrm>
            <a:off x="407564" y="2301674"/>
            <a:ext cx="2164853" cy="2029192"/>
            <a:chOff x="247394" y="2611159"/>
            <a:chExt cx="3624095" cy="3491670"/>
          </a:xfrm>
        </p:grpSpPr>
        <p:cxnSp>
          <p:nvCxnSpPr>
            <p:cNvPr id="218" name="Connecteur droit 217"/>
            <p:cNvCxnSpPr/>
            <p:nvPr/>
          </p:nvCxnSpPr>
          <p:spPr>
            <a:xfrm flipH="1">
              <a:off x="1788495" y="4212083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 flipH="1">
              <a:off x="1923789" y="4512012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V="1">
              <a:off x="1876019" y="4223483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>
              <a:off x="1852442" y="4095278"/>
              <a:ext cx="235191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2310044" y="4209431"/>
              <a:ext cx="23665" cy="2909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2321052" y="3834613"/>
              <a:ext cx="106586" cy="3748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Connecteur droit 229"/>
            <p:cNvCxnSpPr/>
            <p:nvPr/>
          </p:nvCxnSpPr>
          <p:spPr>
            <a:xfrm flipH="1">
              <a:off x="2090706" y="3841063"/>
              <a:ext cx="336932" cy="2494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Connecteur droit 231"/>
            <p:cNvCxnSpPr/>
            <p:nvPr/>
          </p:nvCxnSpPr>
          <p:spPr>
            <a:xfrm flipH="1">
              <a:off x="2091648" y="4502905"/>
              <a:ext cx="218395" cy="1107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233"/>
            <p:cNvCxnSpPr/>
            <p:nvPr/>
          </p:nvCxnSpPr>
          <p:spPr>
            <a:xfrm flipH="1">
              <a:off x="2418560" y="3760839"/>
              <a:ext cx="732469" cy="7658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Connecteur droit 235"/>
            <p:cNvCxnSpPr/>
            <p:nvPr/>
          </p:nvCxnSpPr>
          <p:spPr>
            <a:xfrm flipH="1">
              <a:off x="2100549" y="3349522"/>
              <a:ext cx="622019" cy="3854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Connecteur droit 237"/>
            <p:cNvCxnSpPr/>
            <p:nvPr/>
          </p:nvCxnSpPr>
          <p:spPr>
            <a:xfrm flipH="1">
              <a:off x="2418560" y="3353561"/>
              <a:ext cx="311712" cy="48385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239"/>
            <p:cNvCxnSpPr/>
            <p:nvPr/>
          </p:nvCxnSpPr>
          <p:spPr>
            <a:xfrm flipH="1">
              <a:off x="1818405" y="4231395"/>
              <a:ext cx="34037" cy="125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Connecteur droit 241"/>
            <p:cNvCxnSpPr/>
            <p:nvPr/>
          </p:nvCxnSpPr>
          <p:spPr>
            <a:xfrm>
              <a:off x="1842141" y="4376827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Connecteur droit 243"/>
            <p:cNvCxnSpPr/>
            <p:nvPr/>
          </p:nvCxnSpPr>
          <p:spPr>
            <a:xfrm>
              <a:off x="2097851" y="4090513"/>
              <a:ext cx="229738" cy="1213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245"/>
            <p:cNvCxnSpPr/>
            <p:nvPr/>
          </p:nvCxnSpPr>
          <p:spPr>
            <a:xfrm>
              <a:off x="2638591" y="4045762"/>
              <a:ext cx="87731" cy="313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Connecteur droit 247"/>
            <p:cNvCxnSpPr/>
            <p:nvPr/>
          </p:nvCxnSpPr>
          <p:spPr>
            <a:xfrm>
              <a:off x="2434784" y="3846466"/>
              <a:ext cx="203808" cy="19929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Connecteur droit 249"/>
            <p:cNvCxnSpPr/>
            <p:nvPr/>
          </p:nvCxnSpPr>
          <p:spPr>
            <a:xfrm flipH="1">
              <a:off x="2614035" y="4359019"/>
              <a:ext cx="116237" cy="343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/>
            <p:cNvCxnSpPr/>
            <p:nvPr/>
          </p:nvCxnSpPr>
          <p:spPr>
            <a:xfrm flipH="1">
              <a:off x="2384761" y="4702741"/>
              <a:ext cx="235190" cy="1930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 flipH="1">
              <a:off x="2100385" y="4895765"/>
              <a:ext cx="279152" cy="7540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255"/>
            <p:cNvCxnSpPr/>
            <p:nvPr/>
          </p:nvCxnSpPr>
          <p:spPr>
            <a:xfrm>
              <a:off x="1554512" y="4672364"/>
              <a:ext cx="213642" cy="2135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257"/>
            <p:cNvCxnSpPr/>
            <p:nvPr/>
          </p:nvCxnSpPr>
          <p:spPr>
            <a:xfrm>
              <a:off x="1467280" y="4359019"/>
              <a:ext cx="84630" cy="29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259"/>
            <p:cNvCxnSpPr/>
            <p:nvPr/>
          </p:nvCxnSpPr>
          <p:spPr>
            <a:xfrm flipH="1">
              <a:off x="1464964" y="4084450"/>
              <a:ext cx="82682" cy="27252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Connecteur droit 261"/>
            <p:cNvCxnSpPr/>
            <p:nvPr/>
          </p:nvCxnSpPr>
          <p:spPr>
            <a:xfrm flipH="1">
              <a:off x="1797326" y="3734925"/>
              <a:ext cx="303058" cy="863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263"/>
            <p:cNvCxnSpPr/>
            <p:nvPr/>
          </p:nvCxnSpPr>
          <p:spPr>
            <a:xfrm flipH="1">
              <a:off x="1540117" y="3818927"/>
              <a:ext cx="255100" cy="26950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Connecteur droit 265"/>
            <p:cNvCxnSpPr/>
            <p:nvPr/>
          </p:nvCxnSpPr>
          <p:spPr>
            <a:xfrm flipH="1">
              <a:off x="1012195" y="3820541"/>
              <a:ext cx="785130" cy="229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eur droit 267"/>
            <p:cNvCxnSpPr/>
            <p:nvPr/>
          </p:nvCxnSpPr>
          <p:spPr>
            <a:xfrm flipH="1">
              <a:off x="2323766" y="4045762"/>
              <a:ext cx="308705" cy="1636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269"/>
            <p:cNvCxnSpPr/>
            <p:nvPr/>
          </p:nvCxnSpPr>
          <p:spPr>
            <a:xfrm flipH="1">
              <a:off x="2306638" y="4364483"/>
              <a:ext cx="415930" cy="13773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eur droit 271"/>
            <p:cNvCxnSpPr/>
            <p:nvPr/>
          </p:nvCxnSpPr>
          <p:spPr>
            <a:xfrm>
              <a:off x="2341052" y="4212083"/>
              <a:ext cx="375600" cy="15170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Connecteur droit 273"/>
            <p:cNvCxnSpPr/>
            <p:nvPr/>
          </p:nvCxnSpPr>
          <p:spPr>
            <a:xfrm>
              <a:off x="1798290" y="3821598"/>
              <a:ext cx="299072" cy="25772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275"/>
            <p:cNvCxnSpPr/>
            <p:nvPr/>
          </p:nvCxnSpPr>
          <p:spPr>
            <a:xfrm flipH="1">
              <a:off x="2092399" y="3735280"/>
              <a:ext cx="12325" cy="34829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Connecteur droit 277"/>
            <p:cNvCxnSpPr/>
            <p:nvPr/>
          </p:nvCxnSpPr>
          <p:spPr>
            <a:xfrm>
              <a:off x="2110459" y="3741375"/>
              <a:ext cx="312277" cy="960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Connecteur droit 279"/>
            <p:cNvCxnSpPr/>
            <p:nvPr/>
          </p:nvCxnSpPr>
          <p:spPr>
            <a:xfrm flipH="1" flipV="1">
              <a:off x="2107768" y="3191040"/>
              <a:ext cx="617109" cy="1614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281"/>
            <p:cNvCxnSpPr/>
            <p:nvPr/>
          </p:nvCxnSpPr>
          <p:spPr>
            <a:xfrm flipH="1" flipV="1">
              <a:off x="2714791" y="3357260"/>
              <a:ext cx="429906" cy="40357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eur droit 283"/>
            <p:cNvCxnSpPr/>
            <p:nvPr/>
          </p:nvCxnSpPr>
          <p:spPr>
            <a:xfrm flipH="1">
              <a:off x="1521356" y="3185999"/>
              <a:ext cx="584966" cy="14668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cteur droit 285"/>
            <p:cNvCxnSpPr/>
            <p:nvPr/>
          </p:nvCxnSpPr>
          <p:spPr>
            <a:xfrm flipH="1" flipV="1">
              <a:off x="1511259" y="3338540"/>
              <a:ext cx="586592" cy="3967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cteur droit 287"/>
            <p:cNvCxnSpPr/>
            <p:nvPr/>
          </p:nvCxnSpPr>
          <p:spPr>
            <a:xfrm flipH="1" flipV="1">
              <a:off x="1519627" y="3332685"/>
              <a:ext cx="284672" cy="48651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Connecteur droit 288"/>
            <p:cNvCxnSpPr/>
            <p:nvPr/>
          </p:nvCxnSpPr>
          <p:spPr>
            <a:xfrm flipH="1">
              <a:off x="1011231" y="3332685"/>
              <a:ext cx="506087" cy="51424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Connecteur droit 291"/>
            <p:cNvCxnSpPr/>
            <p:nvPr/>
          </p:nvCxnSpPr>
          <p:spPr>
            <a:xfrm flipH="1" flipV="1">
              <a:off x="1542584" y="4083106"/>
              <a:ext cx="314535" cy="14990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292"/>
            <p:cNvCxnSpPr/>
            <p:nvPr/>
          </p:nvCxnSpPr>
          <p:spPr>
            <a:xfrm>
              <a:off x="1795217" y="3825027"/>
              <a:ext cx="46924" cy="410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Connecteur droit 294"/>
            <p:cNvCxnSpPr/>
            <p:nvPr/>
          </p:nvCxnSpPr>
          <p:spPr>
            <a:xfrm flipH="1" flipV="1">
              <a:off x="1025458" y="3866748"/>
              <a:ext cx="449602" cy="49071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Connecteur droit 296"/>
            <p:cNvCxnSpPr/>
            <p:nvPr/>
          </p:nvCxnSpPr>
          <p:spPr>
            <a:xfrm>
              <a:off x="1024968" y="3860309"/>
              <a:ext cx="511101" cy="22279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298"/>
            <p:cNvCxnSpPr/>
            <p:nvPr/>
          </p:nvCxnSpPr>
          <p:spPr>
            <a:xfrm flipH="1">
              <a:off x="1449629" y="4233009"/>
              <a:ext cx="397783" cy="1280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Connecteur droit 300"/>
            <p:cNvCxnSpPr/>
            <p:nvPr/>
          </p:nvCxnSpPr>
          <p:spPr>
            <a:xfrm flipH="1">
              <a:off x="1558781" y="4360054"/>
              <a:ext cx="261582" cy="30630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Connecteur droit 302"/>
            <p:cNvCxnSpPr/>
            <p:nvPr/>
          </p:nvCxnSpPr>
          <p:spPr>
            <a:xfrm flipH="1">
              <a:off x="1467280" y="4359605"/>
              <a:ext cx="362594" cy="4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307"/>
            <p:cNvCxnSpPr/>
            <p:nvPr/>
          </p:nvCxnSpPr>
          <p:spPr>
            <a:xfrm flipH="1">
              <a:off x="1556053" y="4569519"/>
              <a:ext cx="409426" cy="9683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Connecteur droit 308"/>
            <p:cNvCxnSpPr/>
            <p:nvPr/>
          </p:nvCxnSpPr>
          <p:spPr>
            <a:xfrm>
              <a:off x="1824893" y="4365273"/>
              <a:ext cx="119887" cy="20882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Connecteur droit 309"/>
            <p:cNvCxnSpPr/>
            <p:nvPr/>
          </p:nvCxnSpPr>
          <p:spPr>
            <a:xfrm>
              <a:off x="1959736" y="4574098"/>
              <a:ext cx="134955" cy="3990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310"/>
            <p:cNvCxnSpPr/>
            <p:nvPr/>
          </p:nvCxnSpPr>
          <p:spPr>
            <a:xfrm flipH="1" flipV="1">
              <a:off x="2306639" y="4502214"/>
              <a:ext cx="306923" cy="20625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Connecteur droit 312"/>
            <p:cNvCxnSpPr/>
            <p:nvPr/>
          </p:nvCxnSpPr>
          <p:spPr>
            <a:xfrm flipH="1" flipV="1">
              <a:off x="2092399" y="4619015"/>
              <a:ext cx="296758" cy="28244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Connecteur droit 314"/>
            <p:cNvCxnSpPr/>
            <p:nvPr/>
          </p:nvCxnSpPr>
          <p:spPr>
            <a:xfrm flipH="1" flipV="1">
              <a:off x="2306640" y="4499742"/>
              <a:ext cx="77364" cy="39602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cteur droit 316"/>
            <p:cNvCxnSpPr/>
            <p:nvPr/>
          </p:nvCxnSpPr>
          <p:spPr>
            <a:xfrm flipH="1" flipV="1">
              <a:off x="2087634" y="4625719"/>
              <a:ext cx="12750" cy="33795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Connecteur droit 317"/>
            <p:cNvCxnSpPr/>
            <p:nvPr/>
          </p:nvCxnSpPr>
          <p:spPr>
            <a:xfrm flipV="1">
              <a:off x="1768154" y="4580876"/>
              <a:ext cx="176627" cy="3049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Connecteur droit 318"/>
            <p:cNvCxnSpPr/>
            <p:nvPr/>
          </p:nvCxnSpPr>
          <p:spPr>
            <a:xfrm flipH="1" flipV="1">
              <a:off x="1938362" y="4579080"/>
              <a:ext cx="159489" cy="3906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Connecteur droit 324"/>
            <p:cNvCxnSpPr/>
            <p:nvPr/>
          </p:nvCxnSpPr>
          <p:spPr>
            <a:xfrm flipH="1" flipV="1">
              <a:off x="1767241" y="4885842"/>
              <a:ext cx="333308" cy="8386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 flipH="1">
              <a:off x="2633914" y="3775080"/>
              <a:ext cx="510783" cy="2666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 flipH="1" flipV="1">
              <a:off x="3151029" y="3768577"/>
              <a:ext cx="178662" cy="6082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 flipH="1" flipV="1">
              <a:off x="2725333" y="4364281"/>
              <a:ext cx="604357" cy="152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2723318" y="3775080"/>
              <a:ext cx="431661" cy="5864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>
              <a:off x="2101866" y="3191040"/>
              <a:ext cx="5902" cy="53987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885845" y="4357335"/>
              <a:ext cx="579342" cy="2221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885845" y="3837621"/>
              <a:ext cx="140158" cy="54193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 flipH="1">
              <a:off x="1032493" y="4658919"/>
              <a:ext cx="516482" cy="3122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H="1" flipV="1">
              <a:off x="885845" y="4379553"/>
              <a:ext cx="666066" cy="2793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 flipH="1" flipV="1">
              <a:off x="885845" y="4379553"/>
              <a:ext cx="152974" cy="59014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H="1" flipV="1">
              <a:off x="1032984" y="4969702"/>
              <a:ext cx="441989" cy="42899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 flipH="1" flipV="1">
              <a:off x="1462992" y="5398696"/>
              <a:ext cx="644776" cy="16936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474973" y="4663752"/>
              <a:ext cx="76938" cy="74021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478041" y="4887638"/>
              <a:ext cx="297268" cy="5095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H="1" flipV="1">
              <a:off x="1768558" y="4890366"/>
              <a:ext cx="339210" cy="677699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 flipH="1" flipV="1">
              <a:off x="2097363" y="4969612"/>
              <a:ext cx="10405" cy="59845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Connecteur droit 415"/>
            <p:cNvCxnSpPr/>
            <p:nvPr/>
          </p:nvCxnSpPr>
          <p:spPr>
            <a:xfrm flipH="1" flipV="1">
              <a:off x="2099561" y="4974562"/>
              <a:ext cx="556493" cy="4605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Connecteur droit 416"/>
            <p:cNvCxnSpPr/>
            <p:nvPr/>
          </p:nvCxnSpPr>
          <p:spPr>
            <a:xfrm flipH="1">
              <a:off x="2104723" y="5439623"/>
              <a:ext cx="551331" cy="12788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Connecteur droit 417"/>
            <p:cNvCxnSpPr/>
            <p:nvPr/>
          </p:nvCxnSpPr>
          <p:spPr>
            <a:xfrm flipH="1">
              <a:off x="2657056" y="5050275"/>
              <a:ext cx="460036" cy="38876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Connecteur droit 418"/>
            <p:cNvCxnSpPr/>
            <p:nvPr/>
          </p:nvCxnSpPr>
          <p:spPr>
            <a:xfrm flipH="1">
              <a:off x="3116666" y="4379553"/>
              <a:ext cx="213024" cy="67072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Connecteur droit 419"/>
            <p:cNvCxnSpPr/>
            <p:nvPr/>
          </p:nvCxnSpPr>
          <p:spPr>
            <a:xfrm flipV="1">
              <a:off x="2627706" y="4383383"/>
              <a:ext cx="694662" cy="32509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Connecteur droit 420"/>
            <p:cNvCxnSpPr/>
            <p:nvPr/>
          </p:nvCxnSpPr>
          <p:spPr>
            <a:xfrm flipH="1" flipV="1">
              <a:off x="2379993" y="4890366"/>
              <a:ext cx="277063" cy="54925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Connecteur droit 433"/>
            <p:cNvCxnSpPr/>
            <p:nvPr/>
          </p:nvCxnSpPr>
          <p:spPr>
            <a:xfrm flipH="1" flipV="1">
              <a:off x="2617337" y="4711803"/>
              <a:ext cx="46993" cy="72723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6" name="Connecteur droit 435"/>
            <p:cNvCxnSpPr/>
            <p:nvPr/>
          </p:nvCxnSpPr>
          <p:spPr>
            <a:xfrm flipH="1" flipV="1">
              <a:off x="2613968" y="4711803"/>
              <a:ext cx="495376" cy="338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7" name="Groupe 436"/>
            <p:cNvGrpSpPr/>
            <p:nvPr/>
          </p:nvGrpSpPr>
          <p:grpSpPr>
            <a:xfrm>
              <a:off x="247394" y="2611159"/>
              <a:ext cx="3624095" cy="3491670"/>
              <a:chOff x="4624715" y="2766504"/>
              <a:chExt cx="4023517" cy="3841663"/>
            </a:xfrm>
          </p:grpSpPr>
          <p:cxnSp>
            <p:nvCxnSpPr>
              <p:cNvPr id="438" name="Connecteur droit avec flèche 437"/>
              <p:cNvCxnSpPr/>
              <p:nvPr/>
            </p:nvCxnSpPr>
            <p:spPr>
              <a:xfrm flipH="1" flipV="1">
                <a:off x="4624715" y="4709156"/>
                <a:ext cx="702449" cy="599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9" name="Connecteur droit avec flèche 438"/>
              <p:cNvCxnSpPr/>
              <p:nvPr/>
            </p:nvCxnSpPr>
            <p:spPr>
              <a:xfrm flipV="1">
                <a:off x="8046720" y="4709156"/>
                <a:ext cx="601512" cy="299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0" name="Connecteur droit avec flèche 439"/>
              <p:cNvCxnSpPr/>
              <p:nvPr/>
            </p:nvCxnSpPr>
            <p:spPr>
              <a:xfrm flipH="1">
                <a:off x="6690125" y="6019800"/>
                <a:ext cx="1" cy="58836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1" name="Connecteur droit avec flèche 440"/>
              <p:cNvCxnSpPr/>
              <p:nvPr/>
            </p:nvCxnSpPr>
            <p:spPr>
              <a:xfrm flipH="1" flipV="1">
                <a:off x="6690126" y="2766504"/>
                <a:ext cx="2" cy="63246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9" name="Connecteur droit avec flèche 448"/>
              <p:cNvCxnSpPr/>
              <p:nvPr/>
            </p:nvCxnSpPr>
            <p:spPr>
              <a:xfrm flipV="1">
                <a:off x="7848368" y="3688080"/>
                <a:ext cx="539629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0" name="Connecteur droit avec flèche 449"/>
              <p:cNvCxnSpPr/>
              <p:nvPr/>
            </p:nvCxnSpPr>
            <p:spPr>
              <a:xfrm flipV="1">
                <a:off x="7372685" y="3009900"/>
                <a:ext cx="308275" cy="5774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Connecteur droit avec flèche 450"/>
              <p:cNvCxnSpPr/>
              <p:nvPr/>
            </p:nvCxnSpPr>
            <p:spPr>
              <a:xfrm>
                <a:off x="7810691" y="5450109"/>
                <a:ext cx="479869" cy="341091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2" name="Connecteur droit avec flèche 451"/>
              <p:cNvCxnSpPr/>
              <p:nvPr/>
            </p:nvCxnSpPr>
            <p:spPr>
              <a:xfrm>
                <a:off x="7308739" y="5873506"/>
                <a:ext cx="288401" cy="54090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Connecteur droit avec flèche 452"/>
              <p:cNvCxnSpPr/>
              <p:nvPr/>
            </p:nvCxnSpPr>
            <p:spPr>
              <a:xfrm flipH="1" flipV="1">
                <a:off x="5758345" y="3009900"/>
                <a:ext cx="280739" cy="54945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4" name="Connecteur droit avec flèche 453"/>
              <p:cNvCxnSpPr/>
              <p:nvPr/>
            </p:nvCxnSpPr>
            <p:spPr>
              <a:xfrm flipH="1" flipV="1">
                <a:off x="4886555" y="3782290"/>
                <a:ext cx="601976" cy="3433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5" name="Connecteur droit avec flèche 454"/>
              <p:cNvCxnSpPr/>
              <p:nvPr/>
            </p:nvCxnSpPr>
            <p:spPr>
              <a:xfrm flipH="1">
                <a:off x="4864878" y="5354060"/>
                <a:ext cx="645517" cy="34777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Connecteur droit avec flèche 455"/>
              <p:cNvCxnSpPr/>
              <p:nvPr/>
            </p:nvCxnSpPr>
            <p:spPr>
              <a:xfrm flipH="1">
                <a:off x="5631180" y="5839255"/>
                <a:ext cx="347869" cy="57515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48" name="Flèche droite 447"/>
          <p:cNvSpPr/>
          <p:nvPr/>
        </p:nvSpPr>
        <p:spPr>
          <a:xfrm>
            <a:off x="1977420" y="2992202"/>
            <a:ext cx="1358152" cy="608024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grpSp>
        <p:nvGrpSpPr>
          <p:cNvPr id="457" name="Groupe 456"/>
          <p:cNvGrpSpPr/>
          <p:nvPr/>
        </p:nvGrpSpPr>
        <p:grpSpPr>
          <a:xfrm>
            <a:off x="3135735" y="2327940"/>
            <a:ext cx="2201803" cy="2065601"/>
            <a:chOff x="4926722" y="2316112"/>
            <a:chExt cx="3624095" cy="3491670"/>
          </a:xfrm>
        </p:grpSpPr>
        <p:cxnSp>
          <p:nvCxnSpPr>
            <p:cNvPr id="458" name="Connecteur droit 457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necteur droit 458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459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2" name="Groupe 461"/>
            <p:cNvGrpSpPr/>
            <p:nvPr/>
          </p:nvGrpSpPr>
          <p:grpSpPr>
            <a:xfrm>
              <a:off x="4926722" y="2316112"/>
              <a:ext cx="3624095" cy="3491670"/>
              <a:chOff x="4926722" y="2316112"/>
              <a:chExt cx="3624095" cy="3491670"/>
            </a:xfrm>
          </p:grpSpPr>
          <p:cxnSp>
            <p:nvCxnSpPr>
              <p:cNvPr id="463" name="Connecteur droit 462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4" name="Connecteur droit 463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5" name="Connecteur droit 464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6" name="Connecteur droit 465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7" name="Connecteur droit 466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8" name="Connecteur droit 467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9" name="Connecteur droit 468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0" name="Connecteur droit 469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1" name="Connecteur droit 470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2" name="Connecteur droit 471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3" name="Connecteur droit 472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4" name="Connecteur droit 473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5" name="Connecteur droit 474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6" name="Connecteur droit 475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7" name="Connecteur droit 476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8" name="Connecteur droit 477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9" name="Connecteur droit 478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0" name="Connecteur droit 479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1" name="Connecteur droit 480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2" name="Connecteur droit 481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3" name="Connecteur droit 482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4" name="Connecteur droit 483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5" name="Connecteur droit 484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6" name="Connecteur droit 485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7" name="Connecteur droit 48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8" name="Connecteur droit 487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9" name="Connecteur droit 488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0" name="Connecteur droit 489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1" name="Connecteur droit 490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2" name="Connecteur droit 491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3" name="Connecteur droit 492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4" name="Connecteur droit 493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5" name="Connecteur droit 494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6" name="Connecteur droit 495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7" name="Connecteur droit 49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8" name="Connecteur droit 497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9" name="Connecteur droit 498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0" name="Connecteur droit 499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1" name="Connecteur droit 500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2" name="Connecteur droit 501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3" name="Connecteur droit 502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4" name="Connecteur droit 503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5" name="Connecteur droit 504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6" name="Connecteur droit 505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7" name="Connecteur droit 50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8" name="Connecteur droit 507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9" name="Connecteur droit 508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0" name="Connecteur droit 509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1" name="Connecteur droit 510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2" name="Connecteur droit 511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3" name="Connecteur droit 512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4" name="Connecteur droit 513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5" name="Connecteur droit 514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6" name="Connecteur droit 515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7" name="Connecteur droit 51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8" name="Connecteur droit 517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9" name="Connecteur droit 518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0" name="Connecteur droit 519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1" name="Connecteur droit 520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2" name="Connecteur droit 521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3" name="Connecteur droit 522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4" name="Connecteur droit 523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5" name="Connecteur droit 524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6" name="Connecteur droit 52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7" name="Connecteur droit 526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8" name="Connecteur droit 527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9" name="Connecteur droit 528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0" name="Connecteur droit 529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1" name="Connecteur droit 530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2" name="Connecteur droit 531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3" name="Connecteur droit 532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4" name="Connecteur droit 533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5" name="Connecteur droit 534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6" name="Connecteur droit 53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37" name="Groupe 536"/>
              <p:cNvGrpSpPr/>
              <p:nvPr/>
            </p:nvGrpSpPr>
            <p:grpSpPr>
              <a:xfrm>
                <a:off x="4926722" y="2316112"/>
                <a:ext cx="3624095" cy="3491670"/>
                <a:chOff x="417227" y="2555219"/>
                <a:chExt cx="4023517" cy="3841663"/>
              </a:xfrm>
            </p:grpSpPr>
            <p:grpSp>
              <p:nvGrpSpPr>
                <p:cNvPr id="538" name="Groupe 537"/>
                <p:cNvGrpSpPr/>
                <p:nvPr/>
              </p:nvGrpSpPr>
              <p:grpSpPr>
                <a:xfrm>
                  <a:off x="417227" y="2555219"/>
                  <a:ext cx="4023517" cy="3841663"/>
                  <a:chOff x="4624715" y="2766504"/>
                  <a:chExt cx="4023517" cy="3841663"/>
                </a:xfrm>
              </p:grpSpPr>
              <p:cxnSp>
                <p:nvCxnSpPr>
                  <p:cNvPr id="560" name="Connecteur droit avec flèche 559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1" name="Connecteur droit avec flèche 560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2" name="Connecteur droit avec flèche 561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3" name="Connecteur droit avec flèche 562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4" name="Connecteur droit avec flèche 563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5" name="Connecteur droit avec flèche 564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6" name="Connecteur droit avec flèche 565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7" name="Connecteur droit avec flèche 566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8" name="Connecteur droit avec flèche 567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9" name="Connecteur droit avec flèche 568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0" name="Connecteur droit avec flèche 569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1" name="Connecteur droit avec flèche 570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39" name="Groupe 538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548" name="Connecteur droit avec flèche 547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9" name="Connecteur droit avec flèche 548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0" name="Connecteur droit avec flèche 549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1" name="Connecteur droit avec flèche 550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2" name="Connecteur droit avec flèche 551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3" name="Connecteur droit avec flèche 552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4" name="Connecteur droit avec flèche 553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5" name="Connecteur droit avec flèche 554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6" name="Connecteur droit avec flèche 555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7" name="Connecteur droit avec flèche 556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8" name="Connecteur droit avec flèche 557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Connecteur droit avec flèche 558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540" name="Groupe 539"/>
                <p:cNvGrpSpPr/>
                <p:nvPr/>
              </p:nvGrpSpPr>
              <p:grpSpPr>
                <a:xfrm>
                  <a:off x="2026238" y="4031322"/>
                  <a:ext cx="811526" cy="866456"/>
                  <a:chOff x="4624715" y="2766504"/>
                  <a:chExt cx="3763282" cy="3841663"/>
                </a:xfrm>
              </p:grpSpPr>
              <p:cxnSp>
                <p:nvCxnSpPr>
                  <p:cNvPr id="541" name="Connecteur droit avec flèche 54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2" name="Connecteur droit avec flèche 541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3" name="Connecteur droit avec flèche 542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4" name="Connecteur droit avec flèche 543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5" name="Connecteur droit avec flèche 544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6" name="Connecteur droit avec flèche 545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7" name="Connecteur droit avec flèche 546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573" name="Flèche droite 572"/>
          <p:cNvSpPr/>
          <p:nvPr/>
        </p:nvSpPr>
        <p:spPr>
          <a:xfrm>
            <a:off x="4683069" y="2907040"/>
            <a:ext cx="1358152" cy="804063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Normalize</a:t>
            </a:r>
            <a:r>
              <a:rPr lang="fr-FR" dirty="0" smtClean="0"/>
              <a:t>,</a:t>
            </a:r>
          </a:p>
          <a:p>
            <a:pPr algn="ctr"/>
            <a:r>
              <a:rPr lang="fr-FR" dirty="0" smtClean="0"/>
              <a:t>LBFGS</a:t>
            </a:r>
            <a:endParaRPr lang="fr-FR" dirty="0"/>
          </a:p>
        </p:txBody>
      </p:sp>
      <p:sp>
        <p:nvSpPr>
          <p:cNvPr id="691" name="Flèche droite 690"/>
          <p:cNvSpPr/>
          <p:nvPr/>
        </p:nvSpPr>
        <p:spPr>
          <a:xfrm rot="5400000">
            <a:off x="6936047" y="4179929"/>
            <a:ext cx="836827" cy="495351"/>
          </a:xfrm>
          <a:prstGeom prst="rightArrow">
            <a:avLst>
              <a:gd name="adj1" fmla="val 59716"/>
              <a:gd name="adj2" fmla="val 300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9302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sp>
        <p:nvSpPr>
          <p:cNvPr id="119" name="Rectangle à coins arrondis 118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3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6" name="Groupe 445"/>
          <p:cNvGrpSpPr/>
          <p:nvPr/>
        </p:nvGrpSpPr>
        <p:grpSpPr>
          <a:xfrm>
            <a:off x="483582" y="2511360"/>
            <a:ext cx="4102378" cy="3889440"/>
            <a:chOff x="5209842" y="2596345"/>
            <a:chExt cx="3057491" cy="2986068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5209842" y="2596345"/>
              <a:ext cx="3057491" cy="2986068"/>
              <a:chOff x="5209842" y="2596345"/>
              <a:chExt cx="3057491" cy="2986068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e 133"/>
              <p:cNvGrpSpPr/>
              <p:nvPr/>
            </p:nvGrpSpPr>
            <p:grpSpPr>
              <a:xfrm>
                <a:off x="5209842" y="2596345"/>
                <a:ext cx="3057491" cy="2986068"/>
                <a:chOff x="731551" y="2863542"/>
                <a:chExt cx="3394467" cy="3285382"/>
              </a:xfrm>
            </p:grpSpPr>
            <p:grpSp>
              <p:nvGrpSpPr>
                <p:cNvPr id="135" name="Groupe 134"/>
                <p:cNvGrpSpPr/>
                <p:nvPr/>
              </p:nvGrpSpPr>
              <p:grpSpPr>
                <a:xfrm>
                  <a:off x="731551" y="2863542"/>
                  <a:ext cx="3394467" cy="3285382"/>
                  <a:chOff x="4939039" y="3074827"/>
                  <a:chExt cx="3394467" cy="3285382"/>
                </a:xfrm>
              </p:grpSpPr>
              <p:cxnSp>
                <p:nvCxnSpPr>
                  <p:cNvPr id="163" name="Connecteur droit avec flèche 162"/>
                  <p:cNvCxnSpPr/>
                  <p:nvPr/>
                </p:nvCxnSpPr>
                <p:spPr>
                  <a:xfrm flipH="1" flipV="1">
                    <a:off x="4939039" y="4709156"/>
                    <a:ext cx="388125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avec flèche 164"/>
                  <p:cNvCxnSpPr/>
                  <p:nvPr/>
                </p:nvCxnSpPr>
                <p:spPr>
                  <a:xfrm flipV="1">
                    <a:off x="8046720" y="4709156"/>
                    <a:ext cx="286786" cy="299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avec flèche 165"/>
                  <p:cNvCxnSpPr/>
                  <p:nvPr/>
                </p:nvCxnSpPr>
                <p:spPr>
                  <a:xfrm>
                    <a:off x="6690129" y="6019800"/>
                    <a:ext cx="3" cy="34040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necteur droit avec flèche 166"/>
                  <p:cNvCxnSpPr/>
                  <p:nvPr/>
                </p:nvCxnSpPr>
                <p:spPr>
                  <a:xfrm flipV="1">
                    <a:off x="6690129" y="3074827"/>
                    <a:ext cx="2985" cy="32413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eur droit avec flèche 167"/>
                  <p:cNvCxnSpPr/>
                  <p:nvPr/>
                </p:nvCxnSpPr>
                <p:spPr>
                  <a:xfrm flipV="1">
                    <a:off x="7848368" y="3876190"/>
                    <a:ext cx="321849" cy="15523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avec flèche 168"/>
                  <p:cNvCxnSpPr/>
                  <p:nvPr/>
                </p:nvCxnSpPr>
                <p:spPr>
                  <a:xfrm flipV="1">
                    <a:off x="7372684" y="3306500"/>
                    <a:ext cx="164955" cy="2808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avec flèche 169"/>
                  <p:cNvCxnSpPr/>
                  <p:nvPr/>
                </p:nvCxnSpPr>
                <p:spPr>
                  <a:xfrm>
                    <a:off x="7810691" y="5450110"/>
                    <a:ext cx="254902" cy="2051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170"/>
                  <p:cNvCxnSpPr/>
                  <p:nvPr/>
                </p:nvCxnSpPr>
                <p:spPr>
                  <a:xfrm>
                    <a:off x="7308740" y="5873507"/>
                    <a:ext cx="138815" cy="2776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171"/>
                  <p:cNvCxnSpPr/>
                  <p:nvPr/>
                </p:nvCxnSpPr>
                <p:spPr>
                  <a:xfrm flipH="1" flipV="1">
                    <a:off x="5865485" y="3276116"/>
                    <a:ext cx="173600" cy="28323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172"/>
                  <p:cNvCxnSpPr/>
                  <p:nvPr/>
                </p:nvCxnSpPr>
                <p:spPr>
                  <a:xfrm flipH="1" flipV="1">
                    <a:off x="5148028" y="3954395"/>
                    <a:ext cx="340503" cy="17124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173"/>
                  <p:cNvCxnSpPr/>
                  <p:nvPr/>
                </p:nvCxnSpPr>
                <p:spPr>
                  <a:xfrm flipH="1">
                    <a:off x="5148029" y="5354060"/>
                    <a:ext cx="362366" cy="2022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174"/>
                  <p:cNvCxnSpPr/>
                  <p:nvPr/>
                </p:nvCxnSpPr>
                <p:spPr>
                  <a:xfrm flipH="1">
                    <a:off x="5755011" y="5839256"/>
                    <a:ext cx="224037" cy="34227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" name="Groupe 13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151" name="Connecteur droit avec flèche 15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avec flèche 151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avec flèche 152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avec flèche 153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Connecteur droit avec flèche 154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necteur droit avec flèche 156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avec flèche 157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avec flèche 158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avec flèche 159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avec flèche 160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avec flèche 161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Connecteur droit avec flèche 15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e 136"/>
                <p:cNvGrpSpPr/>
                <p:nvPr/>
              </p:nvGrpSpPr>
              <p:grpSpPr>
                <a:xfrm>
                  <a:off x="1820388" y="3887679"/>
                  <a:ext cx="1189725" cy="1219585"/>
                  <a:chOff x="3670125" y="2129626"/>
                  <a:chExt cx="5517105" cy="5407354"/>
                </a:xfrm>
              </p:grpSpPr>
              <p:cxnSp>
                <p:nvCxnSpPr>
                  <p:cNvPr id="139" name="Connecteur droit avec flèche 138"/>
                  <p:cNvCxnSpPr/>
                  <p:nvPr/>
                </p:nvCxnSpPr>
                <p:spPr>
                  <a:xfrm flipH="1" flipV="1">
                    <a:off x="3670125" y="4672666"/>
                    <a:ext cx="1657056" cy="4248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avec flèche 140"/>
                  <p:cNvCxnSpPr/>
                  <p:nvPr/>
                </p:nvCxnSpPr>
                <p:spPr>
                  <a:xfrm>
                    <a:off x="6690122" y="6019802"/>
                    <a:ext cx="20676" cy="15171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avec flèche 141"/>
                  <p:cNvCxnSpPr/>
                  <p:nvPr/>
                </p:nvCxnSpPr>
                <p:spPr>
                  <a:xfrm flipV="1">
                    <a:off x="6690129" y="2129626"/>
                    <a:ext cx="0" cy="1269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cteur droit avec flèche 142"/>
                  <p:cNvCxnSpPr/>
                  <p:nvPr/>
                </p:nvCxnSpPr>
                <p:spPr>
                  <a:xfrm flipV="1">
                    <a:off x="7848366" y="3195477"/>
                    <a:ext cx="1222620" cy="8359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cteur droit avec flèche 144"/>
                  <p:cNvCxnSpPr/>
                  <p:nvPr/>
                </p:nvCxnSpPr>
                <p:spPr>
                  <a:xfrm>
                    <a:off x="7810690" y="5450108"/>
                    <a:ext cx="1376540" cy="88320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avec flèche 147"/>
                  <p:cNvCxnSpPr/>
                  <p:nvPr/>
                </p:nvCxnSpPr>
                <p:spPr>
                  <a:xfrm flipH="1" flipV="1">
                    <a:off x="3998455" y="3223233"/>
                    <a:ext cx="1490094" cy="90240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avec flèche 149"/>
                  <p:cNvCxnSpPr/>
                  <p:nvPr/>
                </p:nvCxnSpPr>
                <p:spPr>
                  <a:xfrm flipH="1">
                    <a:off x="5261515" y="5839258"/>
                    <a:ext cx="717538" cy="12233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20" name="Rectangle à coins arrondis 119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32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6" name="Groupe 445"/>
          <p:cNvGrpSpPr/>
          <p:nvPr/>
        </p:nvGrpSpPr>
        <p:grpSpPr>
          <a:xfrm>
            <a:off x="483582" y="2511360"/>
            <a:ext cx="4102378" cy="3889440"/>
            <a:chOff x="5209842" y="2596345"/>
            <a:chExt cx="3057491" cy="2986068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5209842" y="2596345"/>
              <a:ext cx="3057491" cy="2986068"/>
              <a:chOff x="5209842" y="2596345"/>
              <a:chExt cx="3057491" cy="2986068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4" name="Groupe 133"/>
              <p:cNvGrpSpPr/>
              <p:nvPr/>
            </p:nvGrpSpPr>
            <p:grpSpPr>
              <a:xfrm>
                <a:off x="5209842" y="2596345"/>
                <a:ext cx="3057491" cy="2986068"/>
                <a:chOff x="731551" y="2863542"/>
                <a:chExt cx="3394467" cy="3285382"/>
              </a:xfrm>
            </p:grpSpPr>
            <p:grpSp>
              <p:nvGrpSpPr>
                <p:cNvPr id="135" name="Groupe 134"/>
                <p:cNvGrpSpPr/>
                <p:nvPr/>
              </p:nvGrpSpPr>
              <p:grpSpPr>
                <a:xfrm>
                  <a:off x="731551" y="2863542"/>
                  <a:ext cx="3394467" cy="3285382"/>
                  <a:chOff x="4939039" y="3074827"/>
                  <a:chExt cx="3394467" cy="3285382"/>
                </a:xfrm>
              </p:grpSpPr>
              <p:cxnSp>
                <p:nvCxnSpPr>
                  <p:cNvPr id="163" name="Connecteur droit avec flèche 162"/>
                  <p:cNvCxnSpPr/>
                  <p:nvPr/>
                </p:nvCxnSpPr>
                <p:spPr>
                  <a:xfrm flipH="1" flipV="1">
                    <a:off x="4939039" y="4709156"/>
                    <a:ext cx="388125" cy="599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5" name="Connecteur droit avec flèche 164"/>
                  <p:cNvCxnSpPr/>
                  <p:nvPr/>
                </p:nvCxnSpPr>
                <p:spPr>
                  <a:xfrm flipV="1">
                    <a:off x="8046720" y="4709156"/>
                    <a:ext cx="286786" cy="299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6" name="Connecteur droit avec flèche 165"/>
                  <p:cNvCxnSpPr/>
                  <p:nvPr/>
                </p:nvCxnSpPr>
                <p:spPr>
                  <a:xfrm>
                    <a:off x="6690129" y="6019800"/>
                    <a:ext cx="3" cy="340409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7" name="Connecteur droit avec flèche 166"/>
                  <p:cNvCxnSpPr/>
                  <p:nvPr/>
                </p:nvCxnSpPr>
                <p:spPr>
                  <a:xfrm flipV="1">
                    <a:off x="6690129" y="3074827"/>
                    <a:ext cx="2985" cy="324138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Connecteur droit avec flèche 167"/>
                  <p:cNvCxnSpPr/>
                  <p:nvPr/>
                </p:nvCxnSpPr>
                <p:spPr>
                  <a:xfrm flipV="1">
                    <a:off x="7848368" y="3876190"/>
                    <a:ext cx="321849" cy="15523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Connecteur droit avec flèche 168"/>
                  <p:cNvCxnSpPr/>
                  <p:nvPr/>
                </p:nvCxnSpPr>
                <p:spPr>
                  <a:xfrm flipV="1">
                    <a:off x="7372684" y="3306500"/>
                    <a:ext cx="164955" cy="2808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avec flèche 169"/>
                  <p:cNvCxnSpPr/>
                  <p:nvPr/>
                </p:nvCxnSpPr>
                <p:spPr>
                  <a:xfrm>
                    <a:off x="7810691" y="5450110"/>
                    <a:ext cx="254902" cy="205193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1" name="Connecteur droit avec flèche 170"/>
                  <p:cNvCxnSpPr/>
                  <p:nvPr/>
                </p:nvCxnSpPr>
                <p:spPr>
                  <a:xfrm>
                    <a:off x="7308740" y="5873507"/>
                    <a:ext cx="138815" cy="277642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Connecteur droit avec flèche 171"/>
                  <p:cNvCxnSpPr/>
                  <p:nvPr/>
                </p:nvCxnSpPr>
                <p:spPr>
                  <a:xfrm flipH="1" flipV="1">
                    <a:off x="5865485" y="3276116"/>
                    <a:ext cx="173600" cy="283237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3" name="Connecteur droit avec flèche 172"/>
                  <p:cNvCxnSpPr/>
                  <p:nvPr/>
                </p:nvCxnSpPr>
                <p:spPr>
                  <a:xfrm flipH="1" flipV="1">
                    <a:off x="5148028" y="3954395"/>
                    <a:ext cx="340503" cy="171240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4" name="Connecteur droit avec flèche 173"/>
                  <p:cNvCxnSpPr/>
                  <p:nvPr/>
                </p:nvCxnSpPr>
                <p:spPr>
                  <a:xfrm flipH="1">
                    <a:off x="5148029" y="5354060"/>
                    <a:ext cx="362366" cy="202291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5" name="Connecteur droit avec flèche 174"/>
                  <p:cNvCxnSpPr/>
                  <p:nvPr/>
                </p:nvCxnSpPr>
                <p:spPr>
                  <a:xfrm flipH="1">
                    <a:off x="5755011" y="5839256"/>
                    <a:ext cx="224037" cy="342275"/>
                  </a:xfrm>
                  <a:prstGeom prst="straightConnector1">
                    <a:avLst/>
                  </a:prstGeom>
                  <a:ln>
                    <a:solidFill>
                      <a:srgbClr val="FF0000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" name="Groupe 135"/>
                <p:cNvGrpSpPr/>
                <p:nvPr/>
              </p:nvGrpSpPr>
              <p:grpSpPr>
                <a:xfrm>
                  <a:off x="1424929" y="3482080"/>
                  <a:ext cx="2053879" cy="1961937"/>
                  <a:chOff x="4624715" y="2766504"/>
                  <a:chExt cx="4023517" cy="3841663"/>
                </a:xfrm>
              </p:grpSpPr>
              <p:cxnSp>
                <p:nvCxnSpPr>
                  <p:cNvPr id="151" name="Connecteur droit avec flèche 150"/>
                  <p:cNvCxnSpPr/>
                  <p:nvPr/>
                </p:nvCxnSpPr>
                <p:spPr>
                  <a:xfrm flipH="1" flipV="1">
                    <a:off x="4624715" y="4709156"/>
                    <a:ext cx="702449" cy="599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2" name="Connecteur droit avec flèche 151"/>
                  <p:cNvCxnSpPr/>
                  <p:nvPr/>
                </p:nvCxnSpPr>
                <p:spPr>
                  <a:xfrm flipV="1">
                    <a:off x="8046720" y="4709156"/>
                    <a:ext cx="601512" cy="29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" name="Connecteur droit avec flèche 152"/>
                  <p:cNvCxnSpPr/>
                  <p:nvPr/>
                </p:nvCxnSpPr>
                <p:spPr>
                  <a:xfrm flipH="1">
                    <a:off x="6690125" y="6019800"/>
                    <a:ext cx="1" cy="58836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Connecteur droit avec flèche 153"/>
                  <p:cNvCxnSpPr/>
                  <p:nvPr/>
                </p:nvCxnSpPr>
                <p:spPr>
                  <a:xfrm flipH="1" flipV="1">
                    <a:off x="6690126" y="2766504"/>
                    <a:ext cx="2" cy="632460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" name="Connecteur droit avec flèche 154"/>
                  <p:cNvCxnSpPr/>
                  <p:nvPr/>
                </p:nvCxnSpPr>
                <p:spPr>
                  <a:xfrm flipV="1">
                    <a:off x="7848368" y="3688080"/>
                    <a:ext cx="539629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7" name="Connecteur droit avec flèche 156"/>
                  <p:cNvCxnSpPr/>
                  <p:nvPr/>
                </p:nvCxnSpPr>
                <p:spPr>
                  <a:xfrm>
                    <a:off x="7810691" y="5450109"/>
                    <a:ext cx="479869" cy="3410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Connecteur droit avec flèche 157"/>
                  <p:cNvCxnSpPr/>
                  <p:nvPr/>
                </p:nvCxnSpPr>
                <p:spPr>
                  <a:xfrm>
                    <a:off x="7308739" y="5873506"/>
                    <a:ext cx="288401" cy="54090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9" name="Connecteur droit avec flèche 158"/>
                  <p:cNvCxnSpPr/>
                  <p:nvPr/>
                </p:nvCxnSpPr>
                <p:spPr>
                  <a:xfrm flipH="1" flipV="1">
                    <a:off x="5758345" y="3009900"/>
                    <a:ext cx="280739" cy="549452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0" name="Connecteur droit avec flèche 159"/>
                  <p:cNvCxnSpPr/>
                  <p:nvPr/>
                </p:nvCxnSpPr>
                <p:spPr>
                  <a:xfrm flipH="1" flipV="1">
                    <a:off x="4886555" y="3782290"/>
                    <a:ext cx="601976" cy="343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1" name="Connecteur droit avec flèche 160"/>
                  <p:cNvCxnSpPr/>
                  <p:nvPr/>
                </p:nvCxnSpPr>
                <p:spPr>
                  <a:xfrm flipH="1">
                    <a:off x="4864878" y="5354060"/>
                    <a:ext cx="645517" cy="34777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2" name="Connecteur droit avec flèche 161"/>
                  <p:cNvCxnSpPr/>
                  <p:nvPr/>
                </p:nvCxnSpPr>
                <p:spPr>
                  <a:xfrm flipH="1">
                    <a:off x="5631180" y="5839255"/>
                    <a:ext cx="347869" cy="5751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6" name="Connecteur droit avec flèche 155"/>
                  <p:cNvCxnSpPr/>
                  <p:nvPr/>
                </p:nvCxnSpPr>
                <p:spPr>
                  <a:xfrm flipV="1">
                    <a:off x="7372685" y="3009900"/>
                    <a:ext cx="308275" cy="57749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" name="Groupe 136"/>
                <p:cNvGrpSpPr/>
                <p:nvPr/>
              </p:nvGrpSpPr>
              <p:grpSpPr>
                <a:xfrm>
                  <a:off x="1820388" y="3887679"/>
                  <a:ext cx="1189725" cy="1219585"/>
                  <a:chOff x="3670125" y="2129626"/>
                  <a:chExt cx="5517105" cy="5407354"/>
                </a:xfrm>
              </p:grpSpPr>
              <p:cxnSp>
                <p:nvCxnSpPr>
                  <p:cNvPr id="139" name="Connecteur droit avec flèche 138"/>
                  <p:cNvCxnSpPr/>
                  <p:nvPr/>
                </p:nvCxnSpPr>
                <p:spPr>
                  <a:xfrm flipH="1" flipV="1">
                    <a:off x="3670125" y="4672666"/>
                    <a:ext cx="1657056" cy="42486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necteur droit avec flèche 140"/>
                  <p:cNvCxnSpPr/>
                  <p:nvPr/>
                </p:nvCxnSpPr>
                <p:spPr>
                  <a:xfrm>
                    <a:off x="6690122" y="6019802"/>
                    <a:ext cx="20676" cy="151717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Connecteur droit avec flèche 141"/>
                  <p:cNvCxnSpPr/>
                  <p:nvPr/>
                </p:nvCxnSpPr>
                <p:spPr>
                  <a:xfrm flipV="1">
                    <a:off x="6690129" y="2129626"/>
                    <a:ext cx="0" cy="1269344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Connecteur droit avec flèche 142"/>
                  <p:cNvCxnSpPr/>
                  <p:nvPr/>
                </p:nvCxnSpPr>
                <p:spPr>
                  <a:xfrm flipV="1">
                    <a:off x="7848366" y="3195477"/>
                    <a:ext cx="1222620" cy="835955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5" name="Connecteur droit avec flèche 144"/>
                  <p:cNvCxnSpPr/>
                  <p:nvPr/>
                </p:nvCxnSpPr>
                <p:spPr>
                  <a:xfrm>
                    <a:off x="7810690" y="5450108"/>
                    <a:ext cx="1376540" cy="883201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" name="Connecteur droit avec flèche 147"/>
                  <p:cNvCxnSpPr/>
                  <p:nvPr/>
                </p:nvCxnSpPr>
                <p:spPr>
                  <a:xfrm flipH="1" flipV="1">
                    <a:off x="3998455" y="3223233"/>
                    <a:ext cx="1490094" cy="902407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necteur droit avec flèche 149"/>
                  <p:cNvCxnSpPr/>
                  <p:nvPr/>
                </p:nvCxnSpPr>
                <p:spPr>
                  <a:xfrm flipH="1">
                    <a:off x="5261515" y="5839258"/>
                    <a:ext cx="717538" cy="1223398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triangle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120" name="Connecteur droit avec flèche 119"/>
          <p:cNvCxnSpPr/>
          <p:nvPr/>
        </p:nvCxnSpPr>
        <p:spPr>
          <a:xfrm flipV="1">
            <a:off x="6427341" y="2468585"/>
            <a:ext cx="408117" cy="743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6427341" y="3220368"/>
            <a:ext cx="973463" cy="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>
            <a:off x="5581746" y="2372106"/>
            <a:ext cx="1703105" cy="1672229"/>
          </a:xfrm>
          <a:prstGeom prst="arc">
            <a:avLst>
              <a:gd name="adj1" fmla="val 18027931"/>
              <a:gd name="adj2" fmla="val 0"/>
            </a:avLst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820355" y="2698117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θ</a:t>
            </a:r>
            <a:endParaRPr lang="fr-FR" sz="2800" dirty="0"/>
          </a:p>
        </p:txBody>
      </p:sp>
      <p:cxnSp>
        <p:nvCxnSpPr>
          <p:cNvPr id="126" name="Connecteur droit avec flèche 125"/>
          <p:cNvCxnSpPr/>
          <p:nvPr/>
        </p:nvCxnSpPr>
        <p:spPr>
          <a:xfrm flipV="1">
            <a:off x="6496085" y="5010271"/>
            <a:ext cx="768438" cy="245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6496085" y="5263505"/>
            <a:ext cx="885153" cy="2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ZoneTexte 128"/>
          <p:cNvSpPr txBox="1"/>
          <p:nvPr/>
        </p:nvSpPr>
        <p:spPr>
          <a:xfrm>
            <a:off x="7381238" y="4747860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θ</a:t>
            </a:r>
            <a:r>
              <a:rPr lang="fr-FR" sz="2800" dirty="0" smtClean="0"/>
              <a:t>/4</a:t>
            </a:r>
            <a:endParaRPr lang="fr-FR" sz="2800" dirty="0"/>
          </a:p>
        </p:txBody>
      </p:sp>
      <p:cxnSp>
        <p:nvCxnSpPr>
          <p:cNvPr id="131" name="Connecteur droit avec flèche 130"/>
          <p:cNvCxnSpPr/>
          <p:nvPr/>
        </p:nvCxnSpPr>
        <p:spPr>
          <a:xfrm flipH="1">
            <a:off x="5824956" y="5253238"/>
            <a:ext cx="683895" cy="224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 flipV="1">
            <a:off x="6264006" y="4551878"/>
            <a:ext cx="235096" cy="702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/>
          <p:cNvCxnSpPr/>
          <p:nvPr/>
        </p:nvCxnSpPr>
        <p:spPr>
          <a:xfrm>
            <a:off x="6502196" y="5241803"/>
            <a:ext cx="238734" cy="691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Arc 139"/>
          <p:cNvSpPr/>
          <p:nvPr/>
        </p:nvSpPr>
        <p:spPr>
          <a:xfrm>
            <a:off x="5581746" y="4413751"/>
            <a:ext cx="1703105" cy="1672229"/>
          </a:xfrm>
          <a:prstGeom prst="arc">
            <a:avLst>
              <a:gd name="adj1" fmla="val 20573118"/>
              <a:gd name="adj2" fmla="val 0"/>
            </a:avLst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4" name="Flèche vers le bas 143"/>
          <p:cNvSpPr/>
          <p:nvPr/>
        </p:nvSpPr>
        <p:spPr>
          <a:xfrm>
            <a:off x="6475068" y="3330139"/>
            <a:ext cx="789455" cy="146413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6" name="Rectangle à coins arrondis 145"/>
          <p:cNvSpPr/>
          <p:nvPr/>
        </p:nvSpPr>
        <p:spPr>
          <a:xfrm>
            <a:off x="5160969" y="3695489"/>
            <a:ext cx="3459299" cy="5544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 smtClean="0"/>
              <a:t>Let’s</a:t>
            </a:r>
            <a:r>
              <a:rPr lang="fr-FR" sz="3200" dirty="0" smtClean="0"/>
              <a:t> </a:t>
            </a:r>
            <a:r>
              <a:rPr lang="fr-FR" sz="3200" dirty="0" err="1" smtClean="0"/>
              <a:t>divide</a:t>
            </a:r>
            <a:r>
              <a:rPr lang="fr-FR" sz="3200" dirty="0" smtClean="0"/>
              <a:t> </a:t>
            </a:r>
            <a:r>
              <a:rPr lang="el-GR" sz="3200" dirty="0"/>
              <a:t>θ</a:t>
            </a:r>
            <a:r>
              <a:rPr lang="fr-FR" sz="3200" dirty="0" smtClean="0"/>
              <a:t> by 4</a:t>
            </a:r>
            <a:endParaRPr lang="fr-FR" sz="3200" dirty="0"/>
          </a:p>
        </p:txBody>
      </p:sp>
      <p:sp>
        <p:nvSpPr>
          <p:cNvPr id="147" name="Rectangle à coins arrondis 146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9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lèche vers le bas 16"/>
          <p:cNvSpPr/>
          <p:nvPr/>
        </p:nvSpPr>
        <p:spPr>
          <a:xfrm>
            <a:off x="6475068" y="3330139"/>
            <a:ext cx="789455" cy="146413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6" name="Groupe 445"/>
          <p:cNvGrpSpPr/>
          <p:nvPr/>
        </p:nvGrpSpPr>
        <p:grpSpPr>
          <a:xfrm>
            <a:off x="960347" y="2895094"/>
            <a:ext cx="3279022" cy="3102710"/>
            <a:chOff x="5565173" y="2890952"/>
            <a:chExt cx="2443846" cy="2382066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5565173" y="2890952"/>
              <a:ext cx="2443846" cy="2382066"/>
              <a:chOff x="5565173" y="2890952"/>
              <a:chExt cx="2443846" cy="2382066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Rectangle à coins arrondis 3"/>
          <p:cNvSpPr/>
          <p:nvPr/>
        </p:nvSpPr>
        <p:spPr>
          <a:xfrm>
            <a:off x="5160969" y="3695489"/>
            <a:ext cx="3459299" cy="5544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 smtClean="0"/>
              <a:t>Let’s</a:t>
            </a:r>
            <a:r>
              <a:rPr lang="fr-FR" sz="3200" dirty="0" smtClean="0"/>
              <a:t> </a:t>
            </a:r>
            <a:r>
              <a:rPr lang="fr-FR" sz="3200" dirty="0" err="1" smtClean="0"/>
              <a:t>divide</a:t>
            </a:r>
            <a:r>
              <a:rPr lang="fr-FR" sz="3200" dirty="0" smtClean="0"/>
              <a:t> </a:t>
            </a:r>
            <a:r>
              <a:rPr lang="el-GR" sz="3200" dirty="0"/>
              <a:t>θ</a:t>
            </a:r>
            <a:r>
              <a:rPr lang="fr-FR" sz="3200" dirty="0" smtClean="0"/>
              <a:t> by 4</a:t>
            </a:r>
            <a:endParaRPr lang="fr-FR" sz="3200" dirty="0"/>
          </a:p>
        </p:txBody>
      </p:sp>
      <p:cxnSp>
        <p:nvCxnSpPr>
          <p:cNvPr id="120" name="Connecteur droit avec flèche 119"/>
          <p:cNvCxnSpPr/>
          <p:nvPr/>
        </p:nvCxnSpPr>
        <p:spPr>
          <a:xfrm flipV="1">
            <a:off x="6427341" y="2468585"/>
            <a:ext cx="408117" cy="743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6427341" y="3220368"/>
            <a:ext cx="973463" cy="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>
            <a:off x="5581746" y="2372106"/>
            <a:ext cx="1703105" cy="1672229"/>
          </a:xfrm>
          <a:prstGeom prst="arc">
            <a:avLst>
              <a:gd name="adj1" fmla="val 18027931"/>
              <a:gd name="adj2" fmla="val 0"/>
            </a:avLst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820355" y="2698117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θ</a:t>
            </a:r>
            <a:endParaRPr lang="fr-FR" sz="2800" dirty="0"/>
          </a:p>
        </p:txBody>
      </p:sp>
      <p:cxnSp>
        <p:nvCxnSpPr>
          <p:cNvPr id="126" name="Connecteur droit avec flèche 125"/>
          <p:cNvCxnSpPr/>
          <p:nvPr/>
        </p:nvCxnSpPr>
        <p:spPr>
          <a:xfrm flipV="1">
            <a:off x="6496085" y="5010271"/>
            <a:ext cx="768438" cy="245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6496085" y="5263505"/>
            <a:ext cx="885153" cy="2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ZoneTexte 128"/>
          <p:cNvSpPr txBox="1"/>
          <p:nvPr/>
        </p:nvSpPr>
        <p:spPr>
          <a:xfrm>
            <a:off x="7381238" y="4747860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θ</a:t>
            </a:r>
            <a:r>
              <a:rPr lang="fr-FR" sz="2800" dirty="0" smtClean="0"/>
              <a:t>/4</a:t>
            </a:r>
            <a:endParaRPr lang="fr-FR" sz="2800" dirty="0"/>
          </a:p>
        </p:txBody>
      </p:sp>
      <p:cxnSp>
        <p:nvCxnSpPr>
          <p:cNvPr id="131" name="Connecteur droit avec flèche 130"/>
          <p:cNvCxnSpPr/>
          <p:nvPr/>
        </p:nvCxnSpPr>
        <p:spPr>
          <a:xfrm flipH="1">
            <a:off x="5824956" y="5253238"/>
            <a:ext cx="683895" cy="224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 flipV="1">
            <a:off x="6264006" y="4551878"/>
            <a:ext cx="235096" cy="702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/>
          <p:cNvCxnSpPr/>
          <p:nvPr/>
        </p:nvCxnSpPr>
        <p:spPr>
          <a:xfrm>
            <a:off x="6502196" y="5241803"/>
            <a:ext cx="238734" cy="691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Arc 139"/>
          <p:cNvSpPr/>
          <p:nvPr/>
        </p:nvSpPr>
        <p:spPr>
          <a:xfrm>
            <a:off x="5581746" y="4413751"/>
            <a:ext cx="1703105" cy="1672229"/>
          </a:xfrm>
          <a:prstGeom prst="arc">
            <a:avLst>
              <a:gd name="adj1" fmla="val 20573118"/>
              <a:gd name="adj2" fmla="val 0"/>
            </a:avLst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196145" y="4209921"/>
            <a:ext cx="453029" cy="470578"/>
            <a:chOff x="7671694" y="1763070"/>
            <a:chExt cx="663115" cy="634030"/>
          </a:xfrm>
        </p:grpSpPr>
        <p:cxnSp>
          <p:nvCxnSpPr>
            <p:cNvPr id="5" name="Connecteur droit avec flèche 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e 229"/>
          <p:cNvGrpSpPr/>
          <p:nvPr/>
        </p:nvGrpSpPr>
        <p:grpSpPr>
          <a:xfrm rot="616029">
            <a:off x="3054729" y="4648559"/>
            <a:ext cx="453029" cy="470578"/>
            <a:chOff x="7671694" y="1763070"/>
            <a:chExt cx="663115" cy="634030"/>
          </a:xfrm>
        </p:grpSpPr>
        <p:cxnSp>
          <p:nvCxnSpPr>
            <p:cNvPr id="232" name="Connecteur droit avec flèche 23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avec flèche 23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e 235"/>
          <p:cNvGrpSpPr/>
          <p:nvPr/>
        </p:nvGrpSpPr>
        <p:grpSpPr>
          <a:xfrm rot="21031949">
            <a:off x="2657204" y="3999390"/>
            <a:ext cx="453029" cy="470578"/>
            <a:chOff x="7671694" y="1763070"/>
            <a:chExt cx="663115" cy="634030"/>
          </a:xfrm>
        </p:grpSpPr>
        <p:cxnSp>
          <p:nvCxnSpPr>
            <p:cNvPr id="238" name="Connecteur droit avec flèche 23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avec flèche 23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Groupe 241"/>
          <p:cNvGrpSpPr/>
          <p:nvPr/>
        </p:nvGrpSpPr>
        <p:grpSpPr>
          <a:xfrm rot="961883">
            <a:off x="2741799" y="4885753"/>
            <a:ext cx="453029" cy="470578"/>
            <a:chOff x="7671694" y="1763070"/>
            <a:chExt cx="663115" cy="634030"/>
          </a:xfrm>
        </p:grpSpPr>
        <p:cxnSp>
          <p:nvCxnSpPr>
            <p:cNvPr id="244" name="Connecteur droit avec flèche 24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avec flèche 24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e 247"/>
          <p:cNvGrpSpPr/>
          <p:nvPr/>
        </p:nvGrpSpPr>
        <p:grpSpPr>
          <a:xfrm rot="342187">
            <a:off x="2651053" y="4375113"/>
            <a:ext cx="453029" cy="470578"/>
            <a:chOff x="7671694" y="1763070"/>
            <a:chExt cx="663115" cy="634030"/>
          </a:xfrm>
        </p:grpSpPr>
        <p:cxnSp>
          <p:nvCxnSpPr>
            <p:cNvPr id="250" name="Connecteur droit avec flèche 24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avec flèche 25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e 253"/>
          <p:cNvGrpSpPr/>
          <p:nvPr/>
        </p:nvGrpSpPr>
        <p:grpSpPr>
          <a:xfrm rot="1119015">
            <a:off x="2350449" y="4523980"/>
            <a:ext cx="453029" cy="470578"/>
            <a:chOff x="7671694" y="1763070"/>
            <a:chExt cx="663115" cy="634030"/>
          </a:xfrm>
        </p:grpSpPr>
        <p:cxnSp>
          <p:nvCxnSpPr>
            <p:cNvPr id="256" name="Connecteur droit avec flèche 25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avec flèche 25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e 259"/>
          <p:cNvGrpSpPr/>
          <p:nvPr/>
        </p:nvGrpSpPr>
        <p:grpSpPr>
          <a:xfrm rot="1152141">
            <a:off x="2350449" y="4983130"/>
            <a:ext cx="453029" cy="470578"/>
            <a:chOff x="7671694" y="1763070"/>
            <a:chExt cx="663115" cy="634030"/>
          </a:xfrm>
        </p:grpSpPr>
        <p:cxnSp>
          <p:nvCxnSpPr>
            <p:cNvPr id="262" name="Connecteur droit avec flèche 26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avec flèche 26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e 265"/>
          <p:cNvGrpSpPr/>
          <p:nvPr/>
        </p:nvGrpSpPr>
        <p:grpSpPr>
          <a:xfrm>
            <a:off x="3991153" y="4208891"/>
            <a:ext cx="453029" cy="470578"/>
            <a:chOff x="7671694" y="1763070"/>
            <a:chExt cx="663115" cy="634030"/>
          </a:xfrm>
        </p:grpSpPr>
        <p:cxnSp>
          <p:nvCxnSpPr>
            <p:cNvPr id="268" name="Connecteur droit avec flèche 26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avec flèche 26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e 271"/>
          <p:cNvGrpSpPr/>
          <p:nvPr/>
        </p:nvGrpSpPr>
        <p:grpSpPr>
          <a:xfrm rot="472453">
            <a:off x="3721136" y="5095710"/>
            <a:ext cx="453029" cy="470578"/>
            <a:chOff x="7671694" y="1763070"/>
            <a:chExt cx="663115" cy="634030"/>
          </a:xfrm>
        </p:grpSpPr>
        <p:cxnSp>
          <p:nvCxnSpPr>
            <p:cNvPr id="274" name="Connecteur droit avec flèche 27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avec flèche 27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e 277"/>
          <p:cNvGrpSpPr/>
          <p:nvPr/>
        </p:nvGrpSpPr>
        <p:grpSpPr>
          <a:xfrm rot="701627">
            <a:off x="3115928" y="5589323"/>
            <a:ext cx="453029" cy="470578"/>
            <a:chOff x="7671694" y="1763070"/>
            <a:chExt cx="663115" cy="634030"/>
          </a:xfrm>
        </p:grpSpPr>
        <p:cxnSp>
          <p:nvCxnSpPr>
            <p:cNvPr id="280" name="Connecteur droit avec flèche 27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avec flèche 28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e 283"/>
          <p:cNvGrpSpPr/>
          <p:nvPr/>
        </p:nvGrpSpPr>
        <p:grpSpPr>
          <a:xfrm rot="1183292">
            <a:off x="2362671" y="5768407"/>
            <a:ext cx="453029" cy="470578"/>
            <a:chOff x="7671694" y="1763070"/>
            <a:chExt cx="663115" cy="634030"/>
          </a:xfrm>
        </p:grpSpPr>
        <p:cxnSp>
          <p:nvCxnSpPr>
            <p:cNvPr id="286" name="Connecteur droit avec flèche 28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cteur droit avec flèche 28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9" name="Groupe 288"/>
          <p:cNvGrpSpPr/>
          <p:nvPr/>
        </p:nvGrpSpPr>
        <p:grpSpPr>
          <a:xfrm rot="1716966">
            <a:off x="1510862" y="5560453"/>
            <a:ext cx="453029" cy="470578"/>
            <a:chOff x="7671694" y="1763070"/>
            <a:chExt cx="663115" cy="634030"/>
          </a:xfrm>
        </p:grpSpPr>
        <p:cxnSp>
          <p:nvCxnSpPr>
            <p:cNvPr id="292" name="Connecteur droit avec flèche 29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avec flèche 29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Groupe 294"/>
          <p:cNvGrpSpPr/>
          <p:nvPr/>
        </p:nvGrpSpPr>
        <p:grpSpPr>
          <a:xfrm rot="2553144">
            <a:off x="933692" y="4986564"/>
            <a:ext cx="453029" cy="470578"/>
            <a:chOff x="7671694" y="1763070"/>
            <a:chExt cx="663115" cy="634030"/>
          </a:xfrm>
        </p:grpSpPr>
        <p:cxnSp>
          <p:nvCxnSpPr>
            <p:cNvPr id="297" name="Connecteur droit avec flèche 29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avec flèche 29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Groupe 300"/>
          <p:cNvGrpSpPr/>
          <p:nvPr/>
        </p:nvGrpSpPr>
        <p:grpSpPr>
          <a:xfrm rot="2861411">
            <a:off x="729643" y="4223659"/>
            <a:ext cx="453029" cy="470578"/>
            <a:chOff x="7671694" y="1763070"/>
            <a:chExt cx="663115" cy="634030"/>
          </a:xfrm>
        </p:grpSpPr>
        <p:cxnSp>
          <p:nvCxnSpPr>
            <p:cNvPr id="303" name="Connecteur droit avec flèche 30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avec flèche 30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e 308"/>
          <p:cNvGrpSpPr/>
          <p:nvPr/>
        </p:nvGrpSpPr>
        <p:grpSpPr>
          <a:xfrm rot="1971431">
            <a:off x="1914837" y="4891494"/>
            <a:ext cx="453029" cy="470578"/>
            <a:chOff x="7671694" y="1763070"/>
            <a:chExt cx="663115" cy="634030"/>
          </a:xfrm>
        </p:grpSpPr>
        <p:cxnSp>
          <p:nvCxnSpPr>
            <p:cNvPr id="310" name="Connecteur droit avec flèche 30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avec flèche 31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Groupe 312"/>
          <p:cNvGrpSpPr/>
          <p:nvPr/>
        </p:nvGrpSpPr>
        <p:grpSpPr>
          <a:xfrm rot="2598147">
            <a:off x="1619210" y="4587596"/>
            <a:ext cx="453029" cy="470578"/>
            <a:chOff x="7671694" y="1763070"/>
            <a:chExt cx="663115" cy="634030"/>
          </a:xfrm>
        </p:grpSpPr>
        <p:cxnSp>
          <p:nvCxnSpPr>
            <p:cNvPr id="315" name="Connecteur droit avec flèche 31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cteur droit avec flèche 31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Groupe 317"/>
          <p:cNvGrpSpPr/>
          <p:nvPr/>
        </p:nvGrpSpPr>
        <p:grpSpPr>
          <a:xfrm rot="1535572">
            <a:off x="2143928" y="4471898"/>
            <a:ext cx="453029" cy="470578"/>
            <a:chOff x="7671694" y="1763070"/>
            <a:chExt cx="663115" cy="634030"/>
          </a:xfrm>
        </p:grpSpPr>
        <p:cxnSp>
          <p:nvCxnSpPr>
            <p:cNvPr id="319" name="Connecteur droit avec flèche 31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avec flèche 31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Groupe 320"/>
          <p:cNvGrpSpPr/>
          <p:nvPr/>
        </p:nvGrpSpPr>
        <p:grpSpPr>
          <a:xfrm rot="2806317">
            <a:off x="1980587" y="4214707"/>
            <a:ext cx="453029" cy="470578"/>
            <a:chOff x="7671694" y="1763070"/>
            <a:chExt cx="663115" cy="634030"/>
          </a:xfrm>
        </p:grpSpPr>
        <p:cxnSp>
          <p:nvCxnSpPr>
            <p:cNvPr id="322" name="Connecteur droit avec flèche 32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avec flèche 32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4" name="Groupe 323"/>
          <p:cNvGrpSpPr/>
          <p:nvPr/>
        </p:nvGrpSpPr>
        <p:grpSpPr>
          <a:xfrm rot="20543735">
            <a:off x="2353204" y="3837962"/>
            <a:ext cx="453029" cy="470578"/>
            <a:chOff x="7671694" y="1763070"/>
            <a:chExt cx="663115" cy="634030"/>
          </a:xfrm>
        </p:grpSpPr>
        <p:cxnSp>
          <p:nvCxnSpPr>
            <p:cNvPr id="325" name="Connecteur droit avec flèche 32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avec flèche 32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7" name="Groupe 326"/>
          <p:cNvGrpSpPr/>
          <p:nvPr/>
        </p:nvGrpSpPr>
        <p:grpSpPr>
          <a:xfrm rot="21255335">
            <a:off x="3069183" y="3790933"/>
            <a:ext cx="453029" cy="470578"/>
            <a:chOff x="7671694" y="1763070"/>
            <a:chExt cx="663115" cy="634030"/>
          </a:xfrm>
        </p:grpSpPr>
        <p:cxnSp>
          <p:nvCxnSpPr>
            <p:cNvPr id="328" name="Connecteur droit avec flèche 32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avec flèche 32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0" name="Groupe 329"/>
          <p:cNvGrpSpPr/>
          <p:nvPr/>
        </p:nvGrpSpPr>
        <p:grpSpPr>
          <a:xfrm rot="20877171">
            <a:off x="2795950" y="3524214"/>
            <a:ext cx="453029" cy="470578"/>
            <a:chOff x="7671694" y="1763070"/>
            <a:chExt cx="663115" cy="634030"/>
          </a:xfrm>
        </p:grpSpPr>
        <p:cxnSp>
          <p:nvCxnSpPr>
            <p:cNvPr id="331" name="Connecteur droit avec flèche 33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avec flèche 33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e 332"/>
          <p:cNvGrpSpPr/>
          <p:nvPr/>
        </p:nvGrpSpPr>
        <p:grpSpPr>
          <a:xfrm rot="20609708">
            <a:off x="2353204" y="3375721"/>
            <a:ext cx="453029" cy="470578"/>
            <a:chOff x="7671694" y="1763070"/>
            <a:chExt cx="663115" cy="634030"/>
          </a:xfrm>
        </p:grpSpPr>
        <p:cxnSp>
          <p:nvCxnSpPr>
            <p:cNvPr id="334" name="Connecteur droit avec flèche 33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avec flèche 334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Groupe 335"/>
          <p:cNvGrpSpPr/>
          <p:nvPr/>
        </p:nvGrpSpPr>
        <p:grpSpPr>
          <a:xfrm rot="19685892">
            <a:off x="1948207" y="3489889"/>
            <a:ext cx="453029" cy="470578"/>
            <a:chOff x="7671694" y="1763070"/>
            <a:chExt cx="663115" cy="634030"/>
          </a:xfrm>
        </p:grpSpPr>
        <p:cxnSp>
          <p:nvCxnSpPr>
            <p:cNvPr id="337" name="Connecteur droit avec flèche 33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avec flèche 33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" name="Groupe 338"/>
          <p:cNvGrpSpPr/>
          <p:nvPr/>
        </p:nvGrpSpPr>
        <p:grpSpPr>
          <a:xfrm rot="19241342">
            <a:off x="1615008" y="3844167"/>
            <a:ext cx="453029" cy="470578"/>
            <a:chOff x="7671694" y="1763070"/>
            <a:chExt cx="663115" cy="634030"/>
          </a:xfrm>
        </p:grpSpPr>
        <p:cxnSp>
          <p:nvCxnSpPr>
            <p:cNvPr id="340" name="Connecteur droit avec flèche 33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avec flèche 34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2" name="Groupe 341"/>
          <p:cNvGrpSpPr/>
          <p:nvPr/>
        </p:nvGrpSpPr>
        <p:grpSpPr>
          <a:xfrm rot="3077277">
            <a:off x="1518223" y="4195844"/>
            <a:ext cx="453029" cy="470578"/>
            <a:chOff x="7671694" y="1763070"/>
            <a:chExt cx="663115" cy="634030"/>
          </a:xfrm>
        </p:grpSpPr>
        <p:cxnSp>
          <p:nvCxnSpPr>
            <p:cNvPr id="343" name="Connecteur droit avec flèche 34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avec flèche 34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5" name="Groupe 344"/>
          <p:cNvGrpSpPr/>
          <p:nvPr/>
        </p:nvGrpSpPr>
        <p:grpSpPr>
          <a:xfrm rot="20958258">
            <a:off x="3757248" y="3423810"/>
            <a:ext cx="453029" cy="470578"/>
            <a:chOff x="7671694" y="1763070"/>
            <a:chExt cx="663115" cy="634030"/>
          </a:xfrm>
        </p:grpSpPr>
        <p:cxnSp>
          <p:nvCxnSpPr>
            <p:cNvPr id="346" name="Connecteur droit avec flèche 34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avec flèche 34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" name="Groupe 347"/>
          <p:cNvGrpSpPr/>
          <p:nvPr/>
        </p:nvGrpSpPr>
        <p:grpSpPr>
          <a:xfrm rot="20907965">
            <a:off x="3187368" y="2888332"/>
            <a:ext cx="453029" cy="470578"/>
            <a:chOff x="7671694" y="1763070"/>
            <a:chExt cx="663115" cy="634030"/>
          </a:xfrm>
        </p:grpSpPr>
        <p:cxnSp>
          <p:nvCxnSpPr>
            <p:cNvPr id="349" name="Connecteur droit avec flèche 34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avec flèche 34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1" name="Groupe 350"/>
          <p:cNvGrpSpPr/>
          <p:nvPr/>
        </p:nvGrpSpPr>
        <p:grpSpPr>
          <a:xfrm rot="20517188">
            <a:off x="2362671" y="2675286"/>
            <a:ext cx="453029" cy="468006"/>
            <a:chOff x="7671694" y="1763070"/>
            <a:chExt cx="663115" cy="634030"/>
          </a:xfrm>
        </p:grpSpPr>
        <p:cxnSp>
          <p:nvCxnSpPr>
            <p:cNvPr id="352" name="Connecteur droit avec flèche 35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avec flèche 35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e 353"/>
          <p:cNvGrpSpPr/>
          <p:nvPr/>
        </p:nvGrpSpPr>
        <p:grpSpPr>
          <a:xfrm rot="19789831">
            <a:off x="1586526" y="2862589"/>
            <a:ext cx="453029" cy="470578"/>
            <a:chOff x="7671694" y="1763070"/>
            <a:chExt cx="663115" cy="634030"/>
          </a:xfrm>
        </p:grpSpPr>
        <p:cxnSp>
          <p:nvCxnSpPr>
            <p:cNvPr id="355" name="Connecteur droit avec flèche 35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avec flèche 35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e 356"/>
          <p:cNvGrpSpPr/>
          <p:nvPr/>
        </p:nvGrpSpPr>
        <p:grpSpPr>
          <a:xfrm rot="19565375">
            <a:off x="909851" y="3528812"/>
            <a:ext cx="453029" cy="470578"/>
            <a:chOff x="7671694" y="1763070"/>
            <a:chExt cx="663115" cy="634030"/>
          </a:xfrm>
        </p:grpSpPr>
        <p:cxnSp>
          <p:nvCxnSpPr>
            <p:cNvPr id="358" name="Connecteur droit avec flèche 35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avec flèche 35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0" name="Rectangle à coins arrondis 189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2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446" name="Groupe 445"/>
          <p:cNvGrpSpPr/>
          <p:nvPr/>
        </p:nvGrpSpPr>
        <p:grpSpPr>
          <a:xfrm>
            <a:off x="960347" y="2895094"/>
            <a:ext cx="3279022" cy="3102710"/>
            <a:chOff x="5565173" y="2890952"/>
            <a:chExt cx="2443846" cy="2382066"/>
          </a:xfrm>
        </p:grpSpPr>
        <p:cxnSp>
          <p:nvCxnSpPr>
            <p:cNvPr id="442" name="Connecteur droit 441"/>
            <p:cNvCxnSpPr/>
            <p:nvPr/>
          </p:nvCxnSpPr>
          <p:spPr>
            <a:xfrm flipH="1">
              <a:off x="6455770" y="3920221"/>
              <a:ext cx="534330" cy="16474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3" name="Connecteur droit 442"/>
            <p:cNvCxnSpPr/>
            <p:nvPr/>
          </p:nvCxnSpPr>
          <p:spPr>
            <a:xfrm flipH="1">
              <a:off x="6591064" y="4220150"/>
              <a:ext cx="386255" cy="581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4" name="Connecteur droit 443"/>
            <p:cNvCxnSpPr/>
            <p:nvPr/>
          </p:nvCxnSpPr>
          <p:spPr>
            <a:xfrm flipV="1">
              <a:off x="6543294" y="3931621"/>
              <a:ext cx="455363" cy="11565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5" name="Connecteur droit 444"/>
            <p:cNvCxnSpPr/>
            <p:nvPr/>
          </p:nvCxnSpPr>
          <p:spPr>
            <a:xfrm>
              <a:off x="6509416" y="4084965"/>
              <a:ext cx="463196" cy="12538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5" name="Groupe 434"/>
            <p:cNvGrpSpPr/>
            <p:nvPr/>
          </p:nvGrpSpPr>
          <p:grpSpPr>
            <a:xfrm>
              <a:off x="5565173" y="2890952"/>
              <a:ext cx="2443846" cy="2382066"/>
              <a:chOff x="5565173" y="2890952"/>
              <a:chExt cx="2443846" cy="2382066"/>
            </a:xfrm>
          </p:grpSpPr>
          <p:cxnSp>
            <p:nvCxnSpPr>
              <p:cNvPr id="180" name="Connecteur droit 179"/>
              <p:cNvCxnSpPr/>
              <p:nvPr/>
            </p:nvCxnSpPr>
            <p:spPr>
              <a:xfrm flipH="1">
                <a:off x="6531770" y="3800231"/>
                <a:ext cx="235191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cteur droit 180"/>
              <p:cNvCxnSpPr/>
              <p:nvPr/>
            </p:nvCxnSpPr>
            <p:spPr>
              <a:xfrm flipH="1">
                <a:off x="6989372" y="3914384"/>
                <a:ext cx="23665" cy="2909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cteur droit 182"/>
              <p:cNvCxnSpPr/>
              <p:nvPr/>
            </p:nvCxnSpPr>
            <p:spPr>
              <a:xfrm flipH="1">
                <a:off x="7000380" y="3539566"/>
                <a:ext cx="106586" cy="3748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necteur droit 183"/>
              <p:cNvCxnSpPr/>
              <p:nvPr/>
            </p:nvCxnSpPr>
            <p:spPr>
              <a:xfrm flipH="1">
                <a:off x="6770034" y="3546016"/>
                <a:ext cx="336932" cy="2494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cteur droit 184"/>
              <p:cNvCxnSpPr/>
              <p:nvPr/>
            </p:nvCxnSpPr>
            <p:spPr>
              <a:xfrm flipH="1">
                <a:off x="6770976" y="4207858"/>
                <a:ext cx="218395" cy="1107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cteur droit 185"/>
              <p:cNvCxnSpPr/>
              <p:nvPr/>
            </p:nvCxnSpPr>
            <p:spPr>
              <a:xfrm flipH="1">
                <a:off x="7097888" y="3465792"/>
                <a:ext cx="732469" cy="7658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cteur droit 186"/>
              <p:cNvCxnSpPr/>
              <p:nvPr/>
            </p:nvCxnSpPr>
            <p:spPr>
              <a:xfrm flipH="1">
                <a:off x="6779877" y="3054475"/>
                <a:ext cx="622019" cy="3854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necteur droit 187"/>
              <p:cNvCxnSpPr/>
              <p:nvPr/>
            </p:nvCxnSpPr>
            <p:spPr>
              <a:xfrm flipH="1">
                <a:off x="7097888" y="3058514"/>
                <a:ext cx="311712" cy="48385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cteur droit 188"/>
              <p:cNvCxnSpPr/>
              <p:nvPr/>
            </p:nvCxnSpPr>
            <p:spPr>
              <a:xfrm flipH="1">
                <a:off x="6497733" y="3936348"/>
                <a:ext cx="34037" cy="12558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cteur droit 190"/>
              <p:cNvCxnSpPr/>
              <p:nvPr/>
            </p:nvCxnSpPr>
            <p:spPr>
              <a:xfrm>
                <a:off x="6777179" y="3795466"/>
                <a:ext cx="229738" cy="1213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necteur droit 191"/>
              <p:cNvCxnSpPr/>
              <p:nvPr/>
            </p:nvCxnSpPr>
            <p:spPr>
              <a:xfrm>
                <a:off x="7317919" y="3750715"/>
                <a:ext cx="87731" cy="313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cteur droit 192"/>
              <p:cNvCxnSpPr/>
              <p:nvPr/>
            </p:nvCxnSpPr>
            <p:spPr>
              <a:xfrm>
                <a:off x="7114112" y="3551419"/>
                <a:ext cx="203808" cy="19929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cteur droit 193"/>
              <p:cNvCxnSpPr/>
              <p:nvPr/>
            </p:nvCxnSpPr>
            <p:spPr>
              <a:xfrm flipH="1">
                <a:off x="7293363" y="4063972"/>
                <a:ext cx="116237" cy="343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cteur droit 194"/>
              <p:cNvCxnSpPr/>
              <p:nvPr/>
            </p:nvCxnSpPr>
            <p:spPr>
              <a:xfrm flipH="1">
                <a:off x="7064089" y="4407694"/>
                <a:ext cx="235190" cy="1930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Connecteur droit 195"/>
              <p:cNvCxnSpPr/>
              <p:nvPr/>
            </p:nvCxnSpPr>
            <p:spPr>
              <a:xfrm flipH="1">
                <a:off x="6779713" y="4600718"/>
                <a:ext cx="279152" cy="7540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cteur droit 196"/>
              <p:cNvCxnSpPr/>
              <p:nvPr/>
            </p:nvCxnSpPr>
            <p:spPr>
              <a:xfrm>
                <a:off x="6233840" y="4377317"/>
                <a:ext cx="213642" cy="2135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cteur droit 197"/>
              <p:cNvCxnSpPr/>
              <p:nvPr/>
            </p:nvCxnSpPr>
            <p:spPr>
              <a:xfrm>
                <a:off x="6146608" y="4063972"/>
                <a:ext cx="84630" cy="29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cteur droit 198"/>
              <p:cNvCxnSpPr/>
              <p:nvPr/>
            </p:nvCxnSpPr>
            <p:spPr>
              <a:xfrm flipH="1">
                <a:off x="6144292" y="3789403"/>
                <a:ext cx="82682" cy="27252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Connecteur droit 199"/>
              <p:cNvCxnSpPr/>
              <p:nvPr/>
            </p:nvCxnSpPr>
            <p:spPr>
              <a:xfrm flipH="1">
                <a:off x="6476654" y="3439878"/>
                <a:ext cx="303058" cy="863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cteur droit 200"/>
              <p:cNvCxnSpPr/>
              <p:nvPr/>
            </p:nvCxnSpPr>
            <p:spPr>
              <a:xfrm flipH="1">
                <a:off x="6219445" y="3523880"/>
                <a:ext cx="255100" cy="26950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cteur droit 201"/>
              <p:cNvCxnSpPr/>
              <p:nvPr/>
            </p:nvCxnSpPr>
            <p:spPr>
              <a:xfrm flipH="1">
                <a:off x="5691523" y="3525494"/>
                <a:ext cx="785130" cy="229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cteur droit 210"/>
              <p:cNvCxnSpPr/>
              <p:nvPr/>
            </p:nvCxnSpPr>
            <p:spPr>
              <a:xfrm flipH="1">
                <a:off x="7003094" y="3750715"/>
                <a:ext cx="308705" cy="1636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cteur droit 212"/>
              <p:cNvCxnSpPr/>
              <p:nvPr/>
            </p:nvCxnSpPr>
            <p:spPr>
              <a:xfrm flipH="1">
                <a:off x="6985966" y="4069436"/>
                <a:ext cx="415930" cy="13773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cteur droit 214"/>
              <p:cNvCxnSpPr/>
              <p:nvPr/>
            </p:nvCxnSpPr>
            <p:spPr>
              <a:xfrm>
                <a:off x="7020380" y="3917036"/>
                <a:ext cx="375600" cy="15170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cteur droit 216"/>
              <p:cNvCxnSpPr/>
              <p:nvPr/>
            </p:nvCxnSpPr>
            <p:spPr>
              <a:xfrm>
                <a:off x="6477618" y="3526551"/>
                <a:ext cx="299072" cy="25772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cteur droit 218"/>
              <p:cNvCxnSpPr/>
              <p:nvPr/>
            </p:nvCxnSpPr>
            <p:spPr>
              <a:xfrm flipH="1">
                <a:off x="6771727" y="3440233"/>
                <a:ext cx="12325" cy="34829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cteur droit 220"/>
              <p:cNvCxnSpPr/>
              <p:nvPr/>
            </p:nvCxnSpPr>
            <p:spPr>
              <a:xfrm>
                <a:off x="6789787" y="3446328"/>
                <a:ext cx="312277" cy="9604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cteur droit 222"/>
              <p:cNvCxnSpPr/>
              <p:nvPr/>
            </p:nvCxnSpPr>
            <p:spPr>
              <a:xfrm flipH="1" flipV="1">
                <a:off x="6787096" y="2895993"/>
                <a:ext cx="617109" cy="16141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cteur droit 224"/>
              <p:cNvCxnSpPr/>
              <p:nvPr/>
            </p:nvCxnSpPr>
            <p:spPr>
              <a:xfrm flipH="1" flipV="1">
                <a:off x="7394119" y="3062213"/>
                <a:ext cx="429906" cy="40357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cteur droit 226"/>
              <p:cNvCxnSpPr/>
              <p:nvPr/>
            </p:nvCxnSpPr>
            <p:spPr>
              <a:xfrm flipH="1">
                <a:off x="6200684" y="2890952"/>
                <a:ext cx="584966" cy="14668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cteur droit 228"/>
              <p:cNvCxnSpPr/>
              <p:nvPr/>
            </p:nvCxnSpPr>
            <p:spPr>
              <a:xfrm flipH="1" flipV="1">
                <a:off x="6190587" y="3043493"/>
                <a:ext cx="586592" cy="3967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cteur droit 230"/>
              <p:cNvCxnSpPr/>
              <p:nvPr/>
            </p:nvCxnSpPr>
            <p:spPr>
              <a:xfrm flipH="1" flipV="1">
                <a:off x="6198955" y="3037638"/>
                <a:ext cx="284672" cy="48651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Connecteur droit 232"/>
              <p:cNvCxnSpPr/>
              <p:nvPr/>
            </p:nvCxnSpPr>
            <p:spPr>
              <a:xfrm flipH="1">
                <a:off x="5690559" y="3037638"/>
                <a:ext cx="506087" cy="51424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Connecteur droit 234"/>
              <p:cNvCxnSpPr/>
              <p:nvPr/>
            </p:nvCxnSpPr>
            <p:spPr>
              <a:xfrm flipH="1" flipV="1">
                <a:off x="6221912" y="3788059"/>
                <a:ext cx="314535" cy="14990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Connecteur droit 236"/>
              <p:cNvCxnSpPr/>
              <p:nvPr/>
            </p:nvCxnSpPr>
            <p:spPr>
              <a:xfrm>
                <a:off x="6474545" y="3529980"/>
                <a:ext cx="46924" cy="410021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Connecteur droit 238"/>
              <p:cNvCxnSpPr/>
              <p:nvPr/>
            </p:nvCxnSpPr>
            <p:spPr>
              <a:xfrm flipH="1" flipV="1">
                <a:off x="5704786" y="3571701"/>
                <a:ext cx="449602" cy="49071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Connecteur droit 240"/>
              <p:cNvCxnSpPr/>
              <p:nvPr/>
            </p:nvCxnSpPr>
            <p:spPr>
              <a:xfrm>
                <a:off x="5704296" y="3565262"/>
                <a:ext cx="511101" cy="22279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Connecteur droit 242"/>
              <p:cNvCxnSpPr/>
              <p:nvPr/>
            </p:nvCxnSpPr>
            <p:spPr>
              <a:xfrm flipH="1">
                <a:off x="6128957" y="3937962"/>
                <a:ext cx="397783" cy="12806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Connecteur droit 244"/>
              <p:cNvCxnSpPr/>
              <p:nvPr/>
            </p:nvCxnSpPr>
            <p:spPr>
              <a:xfrm flipH="1">
                <a:off x="6238109" y="4065007"/>
                <a:ext cx="261582" cy="30630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Connecteur droit 246"/>
              <p:cNvCxnSpPr/>
              <p:nvPr/>
            </p:nvCxnSpPr>
            <p:spPr>
              <a:xfrm flipH="1">
                <a:off x="6146608" y="4064558"/>
                <a:ext cx="362594" cy="4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Connecteur droit 248"/>
              <p:cNvCxnSpPr/>
              <p:nvPr/>
            </p:nvCxnSpPr>
            <p:spPr>
              <a:xfrm flipH="1">
                <a:off x="6235381" y="4274472"/>
                <a:ext cx="409426" cy="9683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Connecteur droit 250"/>
              <p:cNvCxnSpPr/>
              <p:nvPr/>
            </p:nvCxnSpPr>
            <p:spPr>
              <a:xfrm>
                <a:off x="6504221" y="4070226"/>
                <a:ext cx="119887" cy="20882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Connecteur droit 252"/>
              <p:cNvCxnSpPr/>
              <p:nvPr/>
            </p:nvCxnSpPr>
            <p:spPr>
              <a:xfrm>
                <a:off x="6639064" y="4279051"/>
                <a:ext cx="134955" cy="3990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Connecteur droit 254"/>
              <p:cNvCxnSpPr/>
              <p:nvPr/>
            </p:nvCxnSpPr>
            <p:spPr>
              <a:xfrm flipH="1" flipV="1">
                <a:off x="6985967" y="4207167"/>
                <a:ext cx="306923" cy="20625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Connecteur droit 256"/>
              <p:cNvCxnSpPr/>
              <p:nvPr/>
            </p:nvCxnSpPr>
            <p:spPr>
              <a:xfrm flipH="1" flipV="1">
                <a:off x="6771727" y="4323968"/>
                <a:ext cx="296758" cy="28244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Connecteur droit 258"/>
              <p:cNvCxnSpPr/>
              <p:nvPr/>
            </p:nvCxnSpPr>
            <p:spPr>
              <a:xfrm flipH="1" flipV="1">
                <a:off x="6985968" y="4204695"/>
                <a:ext cx="77364" cy="39602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Connecteur droit 260"/>
              <p:cNvCxnSpPr/>
              <p:nvPr/>
            </p:nvCxnSpPr>
            <p:spPr>
              <a:xfrm flipH="1" flipV="1">
                <a:off x="6766962" y="4330672"/>
                <a:ext cx="12750" cy="33795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Connecteur droit 262"/>
              <p:cNvCxnSpPr/>
              <p:nvPr/>
            </p:nvCxnSpPr>
            <p:spPr>
              <a:xfrm flipV="1">
                <a:off x="6447482" y="4285829"/>
                <a:ext cx="176627" cy="3049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Connecteur droit 264"/>
              <p:cNvCxnSpPr/>
              <p:nvPr/>
            </p:nvCxnSpPr>
            <p:spPr>
              <a:xfrm flipH="1" flipV="1">
                <a:off x="6617690" y="4284033"/>
                <a:ext cx="159489" cy="3906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Connecteur droit 266"/>
              <p:cNvCxnSpPr/>
              <p:nvPr/>
            </p:nvCxnSpPr>
            <p:spPr>
              <a:xfrm flipH="1" flipV="1">
                <a:off x="6446569" y="4590795"/>
                <a:ext cx="333308" cy="8386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Connecteur droit 268"/>
              <p:cNvCxnSpPr/>
              <p:nvPr/>
            </p:nvCxnSpPr>
            <p:spPr>
              <a:xfrm flipH="1">
                <a:off x="7313242" y="3480033"/>
                <a:ext cx="510783" cy="2666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Connecteur droit 270"/>
              <p:cNvCxnSpPr/>
              <p:nvPr/>
            </p:nvCxnSpPr>
            <p:spPr>
              <a:xfrm flipH="1" flipV="1">
                <a:off x="7830357" y="3473530"/>
                <a:ext cx="178662" cy="60825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Connecteur droit 272"/>
              <p:cNvCxnSpPr/>
              <p:nvPr/>
            </p:nvCxnSpPr>
            <p:spPr>
              <a:xfrm flipH="1" flipV="1">
                <a:off x="7404661" y="4069234"/>
                <a:ext cx="604357" cy="152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Connecteur droit 274"/>
              <p:cNvCxnSpPr/>
              <p:nvPr/>
            </p:nvCxnSpPr>
            <p:spPr>
              <a:xfrm flipH="1">
                <a:off x="7402646" y="3480033"/>
                <a:ext cx="431661" cy="5864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Connecteur droit 276"/>
              <p:cNvCxnSpPr/>
              <p:nvPr/>
            </p:nvCxnSpPr>
            <p:spPr>
              <a:xfrm flipH="1">
                <a:off x="6781194" y="2895993"/>
                <a:ext cx="5902" cy="53987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Connecteur droit 278"/>
              <p:cNvCxnSpPr/>
              <p:nvPr/>
            </p:nvCxnSpPr>
            <p:spPr>
              <a:xfrm flipH="1">
                <a:off x="5565173" y="4062288"/>
                <a:ext cx="579342" cy="2221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Connecteur droit 280"/>
              <p:cNvCxnSpPr/>
              <p:nvPr/>
            </p:nvCxnSpPr>
            <p:spPr>
              <a:xfrm flipH="1">
                <a:off x="5565173" y="3542574"/>
                <a:ext cx="140158" cy="54193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Connecteur droit 282"/>
              <p:cNvCxnSpPr/>
              <p:nvPr/>
            </p:nvCxnSpPr>
            <p:spPr>
              <a:xfrm flipH="1">
                <a:off x="5711821" y="4363872"/>
                <a:ext cx="516482" cy="3122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Connecteur droit 284"/>
              <p:cNvCxnSpPr/>
              <p:nvPr/>
            </p:nvCxnSpPr>
            <p:spPr>
              <a:xfrm flipH="1" flipV="1">
                <a:off x="5565173" y="4084506"/>
                <a:ext cx="666066" cy="27936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Connecteur droit 286"/>
              <p:cNvCxnSpPr/>
              <p:nvPr/>
            </p:nvCxnSpPr>
            <p:spPr>
              <a:xfrm flipH="1" flipV="1">
                <a:off x="5565173" y="4084506"/>
                <a:ext cx="152974" cy="59014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Connecteur droit 289"/>
              <p:cNvCxnSpPr/>
              <p:nvPr/>
            </p:nvCxnSpPr>
            <p:spPr>
              <a:xfrm flipH="1" flipV="1">
                <a:off x="5712312" y="4674655"/>
                <a:ext cx="441989" cy="428994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Connecteur droit 290"/>
              <p:cNvCxnSpPr/>
              <p:nvPr/>
            </p:nvCxnSpPr>
            <p:spPr>
              <a:xfrm flipH="1" flipV="1">
                <a:off x="6142320" y="5103649"/>
                <a:ext cx="644776" cy="16936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Connecteur droit 293"/>
              <p:cNvCxnSpPr/>
              <p:nvPr/>
            </p:nvCxnSpPr>
            <p:spPr>
              <a:xfrm flipH="1">
                <a:off x="6154301" y="4368705"/>
                <a:ext cx="76938" cy="740216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Connecteur droit 295"/>
              <p:cNvCxnSpPr/>
              <p:nvPr/>
            </p:nvCxnSpPr>
            <p:spPr>
              <a:xfrm flipH="1">
                <a:off x="6157369" y="4592591"/>
                <a:ext cx="297268" cy="509588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Connecteur droit 297"/>
              <p:cNvCxnSpPr/>
              <p:nvPr/>
            </p:nvCxnSpPr>
            <p:spPr>
              <a:xfrm flipH="1" flipV="1">
                <a:off x="6447886" y="4595319"/>
                <a:ext cx="339210" cy="677699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Connecteur droit 299"/>
              <p:cNvCxnSpPr/>
              <p:nvPr/>
            </p:nvCxnSpPr>
            <p:spPr>
              <a:xfrm flipH="1" flipV="1">
                <a:off x="6776691" y="4674565"/>
                <a:ext cx="10405" cy="59845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Connecteur droit 301"/>
              <p:cNvCxnSpPr/>
              <p:nvPr/>
            </p:nvCxnSpPr>
            <p:spPr>
              <a:xfrm flipH="1" flipV="1">
                <a:off x="6778889" y="4679515"/>
                <a:ext cx="556493" cy="46053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Connecteur droit 303"/>
              <p:cNvCxnSpPr/>
              <p:nvPr/>
            </p:nvCxnSpPr>
            <p:spPr>
              <a:xfrm flipH="1">
                <a:off x="6784051" y="5144576"/>
                <a:ext cx="551331" cy="12788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Connecteur droit 304"/>
              <p:cNvCxnSpPr/>
              <p:nvPr/>
            </p:nvCxnSpPr>
            <p:spPr>
              <a:xfrm flipH="1">
                <a:off x="7336384" y="4755228"/>
                <a:ext cx="460036" cy="388763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Connecteur droit 305"/>
              <p:cNvCxnSpPr/>
              <p:nvPr/>
            </p:nvCxnSpPr>
            <p:spPr>
              <a:xfrm flipH="1">
                <a:off x="7795994" y="4084506"/>
                <a:ext cx="213024" cy="67072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Connecteur droit 306"/>
              <p:cNvCxnSpPr/>
              <p:nvPr/>
            </p:nvCxnSpPr>
            <p:spPr>
              <a:xfrm flipV="1">
                <a:off x="7307034" y="4088336"/>
                <a:ext cx="694662" cy="325090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Connecteur droit 311"/>
              <p:cNvCxnSpPr/>
              <p:nvPr/>
            </p:nvCxnSpPr>
            <p:spPr>
              <a:xfrm flipH="1" flipV="1">
                <a:off x="7059321" y="4595319"/>
                <a:ext cx="277063" cy="549257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Connecteur droit 313"/>
              <p:cNvCxnSpPr/>
              <p:nvPr/>
            </p:nvCxnSpPr>
            <p:spPr>
              <a:xfrm flipH="1" flipV="1">
                <a:off x="7296665" y="4416756"/>
                <a:ext cx="46993" cy="727235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Connecteur droit 315"/>
              <p:cNvCxnSpPr/>
              <p:nvPr/>
            </p:nvCxnSpPr>
            <p:spPr>
              <a:xfrm flipH="1" flipV="1">
                <a:off x="7293296" y="4416756"/>
                <a:ext cx="495376" cy="338472"/>
              </a:xfrm>
              <a:prstGeom prst="line">
                <a:avLst/>
              </a:prstGeom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0" name="Connecteur droit avec flèche 119"/>
          <p:cNvCxnSpPr/>
          <p:nvPr/>
        </p:nvCxnSpPr>
        <p:spPr>
          <a:xfrm flipV="1">
            <a:off x="6427341" y="2468585"/>
            <a:ext cx="408117" cy="7436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/>
          <p:nvPr/>
        </p:nvCxnSpPr>
        <p:spPr>
          <a:xfrm>
            <a:off x="6427341" y="3220368"/>
            <a:ext cx="973463" cy="9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>
            <a:off x="5581746" y="2372106"/>
            <a:ext cx="1703105" cy="1672229"/>
          </a:xfrm>
          <a:prstGeom prst="arc">
            <a:avLst>
              <a:gd name="adj1" fmla="val 18027931"/>
              <a:gd name="adj2" fmla="val 0"/>
            </a:avLst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820355" y="2698117"/>
            <a:ext cx="375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θ</a:t>
            </a:r>
            <a:endParaRPr lang="fr-FR" sz="2800" dirty="0"/>
          </a:p>
        </p:txBody>
      </p:sp>
      <p:cxnSp>
        <p:nvCxnSpPr>
          <p:cNvPr id="126" name="Connecteur droit avec flèche 125"/>
          <p:cNvCxnSpPr/>
          <p:nvPr/>
        </p:nvCxnSpPr>
        <p:spPr>
          <a:xfrm flipV="1">
            <a:off x="6496085" y="5010271"/>
            <a:ext cx="768438" cy="2451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cteur droit avec flèche 126"/>
          <p:cNvCxnSpPr/>
          <p:nvPr/>
        </p:nvCxnSpPr>
        <p:spPr>
          <a:xfrm>
            <a:off x="6496085" y="5263505"/>
            <a:ext cx="885153" cy="22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ZoneTexte 128"/>
          <p:cNvSpPr txBox="1"/>
          <p:nvPr/>
        </p:nvSpPr>
        <p:spPr>
          <a:xfrm>
            <a:off x="7381238" y="4747860"/>
            <a:ext cx="6976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θ</a:t>
            </a:r>
            <a:r>
              <a:rPr lang="fr-FR" sz="2800" dirty="0" smtClean="0"/>
              <a:t>/4</a:t>
            </a:r>
            <a:endParaRPr lang="fr-FR" sz="2800" dirty="0"/>
          </a:p>
        </p:txBody>
      </p:sp>
      <p:cxnSp>
        <p:nvCxnSpPr>
          <p:cNvPr id="131" name="Connecteur droit avec flèche 130"/>
          <p:cNvCxnSpPr/>
          <p:nvPr/>
        </p:nvCxnSpPr>
        <p:spPr>
          <a:xfrm flipH="1">
            <a:off x="5824956" y="5253238"/>
            <a:ext cx="683895" cy="2242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cteur droit avec flèche 132"/>
          <p:cNvCxnSpPr/>
          <p:nvPr/>
        </p:nvCxnSpPr>
        <p:spPr>
          <a:xfrm flipH="1" flipV="1">
            <a:off x="6264006" y="4551878"/>
            <a:ext cx="235096" cy="7024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cteur droit avec flèche 137"/>
          <p:cNvCxnSpPr/>
          <p:nvPr/>
        </p:nvCxnSpPr>
        <p:spPr>
          <a:xfrm>
            <a:off x="6502196" y="5241803"/>
            <a:ext cx="238734" cy="6917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0" name="Arc 139"/>
          <p:cNvSpPr/>
          <p:nvPr/>
        </p:nvSpPr>
        <p:spPr>
          <a:xfrm>
            <a:off x="5581746" y="4413751"/>
            <a:ext cx="1703105" cy="1672229"/>
          </a:xfrm>
          <a:prstGeom prst="arc">
            <a:avLst>
              <a:gd name="adj1" fmla="val 20573118"/>
              <a:gd name="adj2" fmla="val 0"/>
            </a:avLst>
          </a:prstGeom>
          <a:ln>
            <a:solidFill>
              <a:srgbClr val="00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/>
          <p:cNvGrpSpPr/>
          <p:nvPr/>
        </p:nvGrpSpPr>
        <p:grpSpPr>
          <a:xfrm>
            <a:off x="3196145" y="4209921"/>
            <a:ext cx="453029" cy="470578"/>
            <a:chOff x="7671694" y="1763070"/>
            <a:chExt cx="663115" cy="634030"/>
          </a:xfrm>
        </p:grpSpPr>
        <p:cxnSp>
          <p:nvCxnSpPr>
            <p:cNvPr id="5" name="Connecteur droit avec flèche 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0" name="Groupe 229"/>
          <p:cNvGrpSpPr/>
          <p:nvPr/>
        </p:nvGrpSpPr>
        <p:grpSpPr>
          <a:xfrm rot="616029">
            <a:off x="3054729" y="4648559"/>
            <a:ext cx="453029" cy="470578"/>
            <a:chOff x="7671694" y="1763070"/>
            <a:chExt cx="663115" cy="634030"/>
          </a:xfrm>
        </p:grpSpPr>
        <p:cxnSp>
          <p:nvCxnSpPr>
            <p:cNvPr id="232" name="Connecteur droit avec flèche 23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Connecteur droit avec flèche 23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6" name="Groupe 235"/>
          <p:cNvGrpSpPr/>
          <p:nvPr/>
        </p:nvGrpSpPr>
        <p:grpSpPr>
          <a:xfrm rot="21031949">
            <a:off x="2657204" y="3999390"/>
            <a:ext cx="453029" cy="470578"/>
            <a:chOff x="7671694" y="1763070"/>
            <a:chExt cx="663115" cy="634030"/>
          </a:xfrm>
        </p:grpSpPr>
        <p:cxnSp>
          <p:nvCxnSpPr>
            <p:cNvPr id="238" name="Connecteur droit avec flèche 23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Connecteur droit avec flèche 23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2" name="Groupe 241"/>
          <p:cNvGrpSpPr/>
          <p:nvPr/>
        </p:nvGrpSpPr>
        <p:grpSpPr>
          <a:xfrm rot="961883">
            <a:off x="2741799" y="4885753"/>
            <a:ext cx="453029" cy="470578"/>
            <a:chOff x="7671694" y="1763070"/>
            <a:chExt cx="663115" cy="634030"/>
          </a:xfrm>
        </p:grpSpPr>
        <p:cxnSp>
          <p:nvCxnSpPr>
            <p:cNvPr id="244" name="Connecteur droit avec flèche 24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Connecteur droit avec flèche 24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8" name="Groupe 247"/>
          <p:cNvGrpSpPr/>
          <p:nvPr/>
        </p:nvGrpSpPr>
        <p:grpSpPr>
          <a:xfrm rot="342187">
            <a:off x="2651053" y="4375113"/>
            <a:ext cx="453029" cy="470578"/>
            <a:chOff x="7671694" y="1763070"/>
            <a:chExt cx="663115" cy="634030"/>
          </a:xfrm>
        </p:grpSpPr>
        <p:cxnSp>
          <p:nvCxnSpPr>
            <p:cNvPr id="250" name="Connecteur droit avec flèche 24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avec flèche 25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4" name="Groupe 253"/>
          <p:cNvGrpSpPr/>
          <p:nvPr/>
        </p:nvGrpSpPr>
        <p:grpSpPr>
          <a:xfrm rot="1119015">
            <a:off x="2350449" y="4523980"/>
            <a:ext cx="453029" cy="470578"/>
            <a:chOff x="7671694" y="1763070"/>
            <a:chExt cx="663115" cy="634030"/>
          </a:xfrm>
        </p:grpSpPr>
        <p:cxnSp>
          <p:nvCxnSpPr>
            <p:cNvPr id="256" name="Connecteur droit avec flèche 25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avec flèche 25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0" name="Groupe 259"/>
          <p:cNvGrpSpPr/>
          <p:nvPr/>
        </p:nvGrpSpPr>
        <p:grpSpPr>
          <a:xfrm rot="1152141">
            <a:off x="2350449" y="4983130"/>
            <a:ext cx="453029" cy="470578"/>
            <a:chOff x="7671694" y="1763070"/>
            <a:chExt cx="663115" cy="634030"/>
          </a:xfrm>
        </p:grpSpPr>
        <p:cxnSp>
          <p:nvCxnSpPr>
            <p:cNvPr id="262" name="Connecteur droit avec flèche 26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Connecteur droit avec flèche 26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6" name="Groupe 265"/>
          <p:cNvGrpSpPr/>
          <p:nvPr/>
        </p:nvGrpSpPr>
        <p:grpSpPr>
          <a:xfrm>
            <a:off x="3991153" y="4208891"/>
            <a:ext cx="453029" cy="470578"/>
            <a:chOff x="7671694" y="1763070"/>
            <a:chExt cx="663115" cy="634030"/>
          </a:xfrm>
        </p:grpSpPr>
        <p:cxnSp>
          <p:nvCxnSpPr>
            <p:cNvPr id="268" name="Connecteur droit avec flèche 26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eur droit avec flèche 26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2" name="Groupe 271"/>
          <p:cNvGrpSpPr/>
          <p:nvPr/>
        </p:nvGrpSpPr>
        <p:grpSpPr>
          <a:xfrm rot="472453">
            <a:off x="3721136" y="5095710"/>
            <a:ext cx="453029" cy="470578"/>
            <a:chOff x="7671694" y="1763070"/>
            <a:chExt cx="663115" cy="634030"/>
          </a:xfrm>
        </p:grpSpPr>
        <p:cxnSp>
          <p:nvCxnSpPr>
            <p:cNvPr id="274" name="Connecteur droit avec flèche 27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Connecteur droit avec flèche 27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8" name="Groupe 277"/>
          <p:cNvGrpSpPr/>
          <p:nvPr/>
        </p:nvGrpSpPr>
        <p:grpSpPr>
          <a:xfrm rot="701627">
            <a:off x="3115928" y="5589323"/>
            <a:ext cx="453029" cy="470578"/>
            <a:chOff x="7671694" y="1763070"/>
            <a:chExt cx="663115" cy="634030"/>
          </a:xfrm>
        </p:grpSpPr>
        <p:cxnSp>
          <p:nvCxnSpPr>
            <p:cNvPr id="280" name="Connecteur droit avec flèche 27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Connecteur droit avec flèche 28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4" name="Groupe 283"/>
          <p:cNvGrpSpPr/>
          <p:nvPr/>
        </p:nvGrpSpPr>
        <p:grpSpPr>
          <a:xfrm rot="1183292">
            <a:off x="2362671" y="5768407"/>
            <a:ext cx="453029" cy="470578"/>
            <a:chOff x="7671694" y="1763070"/>
            <a:chExt cx="663115" cy="634030"/>
          </a:xfrm>
        </p:grpSpPr>
        <p:cxnSp>
          <p:nvCxnSpPr>
            <p:cNvPr id="286" name="Connecteur droit avec flèche 28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Connecteur droit avec flèche 28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9" name="Groupe 288"/>
          <p:cNvGrpSpPr/>
          <p:nvPr/>
        </p:nvGrpSpPr>
        <p:grpSpPr>
          <a:xfrm rot="1716966">
            <a:off x="1510862" y="5560453"/>
            <a:ext cx="453029" cy="470578"/>
            <a:chOff x="7671694" y="1763070"/>
            <a:chExt cx="663115" cy="634030"/>
          </a:xfrm>
        </p:grpSpPr>
        <p:cxnSp>
          <p:nvCxnSpPr>
            <p:cNvPr id="292" name="Connecteur droit avec flèche 29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Connecteur droit avec flèche 29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5" name="Groupe 294"/>
          <p:cNvGrpSpPr/>
          <p:nvPr/>
        </p:nvGrpSpPr>
        <p:grpSpPr>
          <a:xfrm rot="2553144">
            <a:off x="933692" y="4986564"/>
            <a:ext cx="453029" cy="470578"/>
            <a:chOff x="7671694" y="1763070"/>
            <a:chExt cx="663115" cy="634030"/>
          </a:xfrm>
        </p:grpSpPr>
        <p:cxnSp>
          <p:nvCxnSpPr>
            <p:cNvPr id="297" name="Connecteur droit avec flèche 29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Connecteur droit avec flèche 29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Groupe 300"/>
          <p:cNvGrpSpPr/>
          <p:nvPr/>
        </p:nvGrpSpPr>
        <p:grpSpPr>
          <a:xfrm rot="2861411">
            <a:off x="729643" y="4223659"/>
            <a:ext cx="453029" cy="470578"/>
            <a:chOff x="7671694" y="1763070"/>
            <a:chExt cx="663115" cy="634030"/>
          </a:xfrm>
        </p:grpSpPr>
        <p:cxnSp>
          <p:nvCxnSpPr>
            <p:cNvPr id="303" name="Connecteur droit avec flèche 30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Connecteur droit avec flèche 30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9" name="Groupe 308"/>
          <p:cNvGrpSpPr/>
          <p:nvPr/>
        </p:nvGrpSpPr>
        <p:grpSpPr>
          <a:xfrm rot="1971431">
            <a:off x="1914837" y="4891494"/>
            <a:ext cx="453029" cy="470578"/>
            <a:chOff x="7671694" y="1763070"/>
            <a:chExt cx="663115" cy="634030"/>
          </a:xfrm>
        </p:grpSpPr>
        <p:cxnSp>
          <p:nvCxnSpPr>
            <p:cNvPr id="310" name="Connecteur droit avec flèche 30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Connecteur droit avec flèche 31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Groupe 312"/>
          <p:cNvGrpSpPr/>
          <p:nvPr/>
        </p:nvGrpSpPr>
        <p:grpSpPr>
          <a:xfrm rot="2598147">
            <a:off x="1619210" y="4587596"/>
            <a:ext cx="453029" cy="470578"/>
            <a:chOff x="7671694" y="1763070"/>
            <a:chExt cx="663115" cy="634030"/>
          </a:xfrm>
        </p:grpSpPr>
        <p:cxnSp>
          <p:nvCxnSpPr>
            <p:cNvPr id="315" name="Connecteur droit avec flèche 31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Connecteur droit avec flèche 31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8" name="Groupe 317"/>
          <p:cNvGrpSpPr/>
          <p:nvPr/>
        </p:nvGrpSpPr>
        <p:grpSpPr>
          <a:xfrm rot="1724158">
            <a:off x="2143928" y="4471898"/>
            <a:ext cx="453029" cy="470578"/>
            <a:chOff x="7671694" y="1763070"/>
            <a:chExt cx="663115" cy="634030"/>
          </a:xfrm>
        </p:grpSpPr>
        <p:cxnSp>
          <p:nvCxnSpPr>
            <p:cNvPr id="319" name="Connecteur droit avec flèche 31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Connecteur droit avec flèche 31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" name="Groupe 320"/>
          <p:cNvGrpSpPr/>
          <p:nvPr/>
        </p:nvGrpSpPr>
        <p:grpSpPr>
          <a:xfrm rot="2806317">
            <a:off x="1980587" y="4214707"/>
            <a:ext cx="453029" cy="470578"/>
            <a:chOff x="7671694" y="1763070"/>
            <a:chExt cx="663115" cy="634030"/>
          </a:xfrm>
        </p:grpSpPr>
        <p:cxnSp>
          <p:nvCxnSpPr>
            <p:cNvPr id="322" name="Connecteur droit avec flèche 32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Connecteur droit avec flèche 32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4" name="Groupe 323"/>
          <p:cNvGrpSpPr/>
          <p:nvPr/>
        </p:nvGrpSpPr>
        <p:grpSpPr>
          <a:xfrm rot="20543735">
            <a:off x="2353204" y="3837962"/>
            <a:ext cx="453029" cy="470578"/>
            <a:chOff x="7671694" y="1763070"/>
            <a:chExt cx="663115" cy="634030"/>
          </a:xfrm>
        </p:grpSpPr>
        <p:cxnSp>
          <p:nvCxnSpPr>
            <p:cNvPr id="325" name="Connecteur droit avec flèche 32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Connecteur droit avec flèche 32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7" name="Groupe 326"/>
          <p:cNvGrpSpPr/>
          <p:nvPr/>
        </p:nvGrpSpPr>
        <p:grpSpPr>
          <a:xfrm rot="21255335">
            <a:off x="3069183" y="3790933"/>
            <a:ext cx="453029" cy="470578"/>
            <a:chOff x="7671694" y="1763070"/>
            <a:chExt cx="663115" cy="634030"/>
          </a:xfrm>
        </p:grpSpPr>
        <p:cxnSp>
          <p:nvCxnSpPr>
            <p:cNvPr id="328" name="Connecteur droit avec flèche 32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Connecteur droit avec flèche 32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0" name="Groupe 329"/>
          <p:cNvGrpSpPr/>
          <p:nvPr/>
        </p:nvGrpSpPr>
        <p:grpSpPr>
          <a:xfrm rot="20877171">
            <a:off x="2795950" y="3524214"/>
            <a:ext cx="453029" cy="470578"/>
            <a:chOff x="7671694" y="1763070"/>
            <a:chExt cx="663115" cy="634030"/>
          </a:xfrm>
        </p:grpSpPr>
        <p:cxnSp>
          <p:nvCxnSpPr>
            <p:cNvPr id="331" name="Connecteur droit avec flèche 33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Connecteur droit avec flèche 33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3" name="Groupe 332"/>
          <p:cNvGrpSpPr/>
          <p:nvPr/>
        </p:nvGrpSpPr>
        <p:grpSpPr>
          <a:xfrm rot="20609708">
            <a:off x="2353204" y="3375721"/>
            <a:ext cx="453029" cy="470578"/>
            <a:chOff x="7671694" y="1763070"/>
            <a:chExt cx="663115" cy="634030"/>
          </a:xfrm>
        </p:grpSpPr>
        <p:cxnSp>
          <p:nvCxnSpPr>
            <p:cNvPr id="334" name="Connecteur droit avec flèche 33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Connecteur droit avec flèche 334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6" name="Groupe 335"/>
          <p:cNvGrpSpPr/>
          <p:nvPr/>
        </p:nvGrpSpPr>
        <p:grpSpPr>
          <a:xfrm rot="19685892">
            <a:off x="1948207" y="3489889"/>
            <a:ext cx="453029" cy="470578"/>
            <a:chOff x="7671694" y="1763070"/>
            <a:chExt cx="663115" cy="634030"/>
          </a:xfrm>
        </p:grpSpPr>
        <p:cxnSp>
          <p:nvCxnSpPr>
            <p:cNvPr id="337" name="Connecteur droit avec flèche 33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Connecteur droit avec flèche 33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9" name="Groupe 338"/>
          <p:cNvGrpSpPr/>
          <p:nvPr/>
        </p:nvGrpSpPr>
        <p:grpSpPr>
          <a:xfrm rot="19241342">
            <a:off x="1615008" y="3844167"/>
            <a:ext cx="453029" cy="470578"/>
            <a:chOff x="7671694" y="1763070"/>
            <a:chExt cx="663115" cy="634030"/>
          </a:xfrm>
        </p:grpSpPr>
        <p:cxnSp>
          <p:nvCxnSpPr>
            <p:cNvPr id="340" name="Connecteur droit avec flèche 33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Connecteur droit avec flèche 34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2" name="Groupe 341"/>
          <p:cNvGrpSpPr/>
          <p:nvPr/>
        </p:nvGrpSpPr>
        <p:grpSpPr>
          <a:xfrm rot="3077277">
            <a:off x="1518223" y="4195844"/>
            <a:ext cx="453029" cy="470578"/>
            <a:chOff x="7671694" y="1763070"/>
            <a:chExt cx="663115" cy="634030"/>
          </a:xfrm>
        </p:grpSpPr>
        <p:cxnSp>
          <p:nvCxnSpPr>
            <p:cNvPr id="343" name="Connecteur droit avec flèche 34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Connecteur droit avec flèche 34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5" name="Groupe 344"/>
          <p:cNvGrpSpPr/>
          <p:nvPr/>
        </p:nvGrpSpPr>
        <p:grpSpPr>
          <a:xfrm rot="20958258">
            <a:off x="3757248" y="3423810"/>
            <a:ext cx="453029" cy="470578"/>
            <a:chOff x="7671694" y="1763070"/>
            <a:chExt cx="663115" cy="634030"/>
          </a:xfrm>
        </p:grpSpPr>
        <p:cxnSp>
          <p:nvCxnSpPr>
            <p:cNvPr id="346" name="Connecteur droit avec flèche 34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cteur droit avec flèche 34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8" name="Groupe 347"/>
          <p:cNvGrpSpPr/>
          <p:nvPr/>
        </p:nvGrpSpPr>
        <p:grpSpPr>
          <a:xfrm rot="20907965">
            <a:off x="3187368" y="2888332"/>
            <a:ext cx="453029" cy="470578"/>
            <a:chOff x="7671694" y="1763070"/>
            <a:chExt cx="663115" cy="634030"/>
          </a:xfrm>
        </p:grpSpPr>
        <p:cxnSp>
          <p:nvCxnSpPr>
            <p:cNvPr id="349" name="Connecteur droit avec flèche 34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cteur droit avec flèche 34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1" name="Groupe 350"/>
          <p:cNvGrpSpPr/>
          <p:nvPr/>
        </p:nvGrpSpPr>
        <p:grpSpPr>
          <a:xfrm rot="20517188">
            <a:off x="2362671" y="2675286"/>
            <a:ext cx="453029" cy="468006"/>
            <a:chOff x="7671694" y="1763070"/>
            <a:chExt cx="663115" cy="634030"/>
          </a:xfrm>
        </p:grpSpPr>
        <p:cxnSp>
          <p:nvCxnSpPr>
            <p:cNvPr id="352" name="Connecteur droit avec flèche 35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Connecteur droit avec flèche 35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4" name="Groupe 353"/>
          <p:cNvGrpSpPr/>
          <p:nvPr/>
        </p:nvGrpSpPr>
        <p:grpSpPr>
          <a:xfrm rot="19789831">
            <a:off x="1586526" y="2862589"/>
            <a:ext cx="453029" cy="470578"/>
            <a:chOff x="7671694" y="1763070"/>
            <a:chExt cx="663115" cy="634030"/>
          </a:xfrm>
        </p:grpSpPr>
        <p:cxnSp>
          <p:nvCxnSpPr>
            <p:cNvPr id="355" name="Connecteur droit avec flèche 35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Connecteur droit avec flèche 35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7" name="Groupe 356"/>
          <p:cNvGrpSpPr/>
          <p:nvPr/>
        </p:nvGrpSpPr>
        <p:grpSpPr>
          <a:xfrm rot="19565375">
            <a:off x="909851" y="3528812"/>
            <a:ext cx="453029" cy="470578"/>
            <a:chOff x="7671694" y="1763070"/>
            <a:chExt cx="663115" cy="634030"/>
          </a:xfrm>
        </p:grpSpPr>
        <p:cxnSp>
          <p:nvCxnSpPr>
            <p:cNvPr id="358" name="Connecteur droit avec flèche 35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Connecteur droit avec flèche 35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Forme libre 14"/>
          <p:cNvSpPr/>
          <p:nvPr/>
        </p:nvSpPr>
        <p:spPr>
          <a:xfrm>
            <a:off x="1376645" y="3487633"/>
            <a:ext cx="1848198" cy="1996440"/>
          </a:xfrm>
          <a:custGeom>
            <a:avLst/>
            <a:gdLst>
              <a:gd name="connsiteX0" fmla="*/ 154 w 2114653"/>
              <a:gd name="connsiteY0" fmla="*/ 1243430 h 2230422"/>
              <a:gd name="connsiteX1" fmla="*/ 1821334 w 2114653"/>
              <a:gd name="connsiteY1" fmla="*/ 16610 h 2230422"/>
              <a:gd name="connsiteX2" fmla="*/ 1928014 w 2114653"/>
              <a:gd name="connsiteY2" fmla="*/ 2195930 h 2230422"/>
              <a:gd name="connsiteX3" fmla="*/ 154 w 2114653"/>
              <a:gd name="connsiteY3" fmla="*/ 1243430 h 2230422"/>
              <a:gd name="connsiteX0" fmla="*/ 189 w 2114688"/>
              <a:gd name="connsiteY0" fmla="*/ 1226820 h 2213812"/>
              <a:gd name="connsiteX1" fmla="*/ 1821369 w 2114688"/>
              <a:gd name="connsiteY1" fmla="*/ 0 h 2213812"/>
              <a:gd name="connsiteX2" fmla="*/ 1928049 w 2114688"/>
              <a:gd name="connsiteY2" fmla="*/ 2179320 h 2213812"/>
              <a:gd name="connsiteX3" fmla="*/ 189 w 2114688"/>
              <a:gd name="connsiteY3" fmla="*/ 1226820 h 2213812"/>
              <a:gd name="connsiteX0" fmla="*/ 176 w 2212565"/>
              <a:gd name="connsiteY0" fmla="*/ 1188720 h 2209591"/>
              <a:gd name="connsiteX1" fmla="*/ 1912796 w 2212565"/>
              <a:gd name="connsiteY1" fmla="*/ 0 h 2209591"/>
              <a:gd name="connsiteX2" fmla="*/ 2019476 w 2212565"/>
              <a:gd name="connsiteY2" fmla="*/ 2179320 h 2209591"/>
              <a:gd name="connsiteX3" fmla="*/ 176 w 2212565"/>
              <a:gd name="connsiteY3" fmla="*/ 1188720 h 2209591"/>
              <a:gd name="connsiteX0" fmla="*/ 30958 w 2243347"/>
              <a:gd name="connsiteY0" fmla="*/ 1188720 h 2213348"/>
              <a:gd name="connsiteX1" fmla="*/ 1943578 w 2243347"/>
              <a:gd name="connsiteY1" fmla="*/ 0 h 2213348"/>
              <a:gd name="connsiteX2" fmla="*/ 2050258 w 2243347"/>
              <a:gd name="connsiteY2" fmla="*/ 2179320 h 2213348"/>
              <a:gd name="connsiteX3" fmla="*/ 30958 w 2243347"/>
              <a:gd name="connsiteY3" fmla="*/ 1188720 h 2213348"/>
              <a:gd name="connsiteX0" fmla="*/ 50728 w 2263117"/>
              <a:gd name="connsiteY0" fmla="*/ 1188720 h 2209591"/>
              <a:gd name="connsiteX1" fmla="*/ 1963348 w 2263117"/>
              <a:gd name="connsiteY1" fmla="*/ 0 h 2209591"/>
              <a:gd name="connsiteX2" fmla="*/ 2070028 w 2263117"/>
              <a:gd name="connsiteY2" fmla="*/ 2179320 h 2209591"/>
              <a:gd name="connsiteX3" fmla="*/ 50728 w 2263117"/>
              <a:gd name="connsiteY3" fmla="*/ 1188720 h 2209591"/>
              <a:gd name="connsiteX0" fmla="*/ 23111 w 2235500"/>
              <a:gd name="connsiteY0" fmla="*/ 1188720 h 2206729"/>
              <a:gd name="connsiteX1" fmla="*/ 1935731 w 2235500"/>
              <a:gd name="connsiteY1" fmla="*/ 0 h 2206729"/>
              <a:gd name="connsiteX2" fmla="*/ 2042411 w 2235500"/>
              <a:gd name="connsiteY2" fmla="*/ 2179320 h 2206729"/>
              <a:gd name="connsiteX3" fmla="*/ 23111 w 2235500"/>
              <a:gd name="connsiteY3" fmla="*/ 1188720 h 2206729"/>
              <a:gd name="connsiteX0" fmla="*/ 46932 w 2259321"/>
              <a:gd name="connsiteY0" fmla="*/ 1188720 h 2198344"/>
              <a:gd name="connsiteX1" fmla="*/ 1959552 w 2259321"/>
              <a:gd name="connsiteY1" fmla="*/ 0 h 2198344"/>
              <a:gd name="connsiteX2" fmla="*/ 2066232 w 2259321"/>
              <a:gd name="connsiteY2" fmla="*/ 2179320 h 2198344"/>
              <a:gd name="connsiteX3" fmla="*/ 46932 w 2259321"/>
              <a:gd name="connsiteY3" fmla="*/ 1188720 h 2198344"/>
              <a:gd name="connsiteX0" fmla="*/ 6314 w 2218703"/>
              <a:gd name="connsiteY0" fmla="*/ 1188720 h 2210047"/>
              <a:gd name="connsiteX1" fmla="*/ 1918934 w 2218703"/>
              <a:gd name="connsiteY1" fmla="*/ 0 h 2210047"/>
              <a:gd name="connsiteX2" fmla="*/ 2025614 w 2218703"/>
              <a:gd name="connsiteY2" fmla="*/ 2179320 h 2210047"/>
              <a:gd name="connsiteX3" fmla="*/ 6314 w 2218703"/>
              <a:gd name="connsiteY3" fmla="*/ 1188720 h 2210047"/>
              <a:gd name="connsiteX0" fmla="*/ 6314 w 2218703"/>
              <a:gd name="connsiteY0" fmla="*/ 1188720 h 2210279"/>
              <a:gd name="connsiteX1" fmla="*/ 1918934 w 2218703"/>
              <a:gd name="connsiteY1" fmla="*/ 0 h 2210279"/>
              <a:gd name="connsiteX2" fmla="*/ 2025614 w 2218703"/>
              <a:gd name="connsiteY2" fmla="*/ 2179320 h 2210279"/>
              <a:gd name="connsiteX3" fmla="*/ 6314 w 2218703"/>
              <a:gd name="connsiteY3" fmla="*/ 1188720 h 2210279"/>
              <a:gd name="connsiteX0" fmla="*/ 6169 w 2199290"/>
              <a:gd name="connsiteY0" fmla="*/ 1188720 h 2190097"/>
              <a:gd name="connsiteX1" fmla="*/ 1918789 w 2199290"/>
              <a:gd name="connsiteY1" fmla="*/ 0 h 2190097"/>
              <a:gd name="connsiteX2" fmla="*/ 2025469 w 2199290"/>
              <a:gd name="connsiteY2" fmla="*/ 2179320 h 2190097"/>
              <a:gd name="connsiteX3" fmla="*/ 6169 w 2199290"/>
              <a:gd name="connsiteY3" fmla="*/ 1188720 h 2190097"/>
              <a:gd name="connsiteX0" fmla="*/ 6052 w 2183336"/>
              <a:gd name="connsiteY0" fmla="*/ 1188720 h 2197635"/>
              <a:gd name="connsiteX1" fmla="*/ 1918672 w 2183336"/>
              <a:gd name="connsiteY1" fmla="*/ 0 h 2197635"/>
              <a:gd name="connsiteX2" fmla="*/ 2025352 w 2183336"/>
              <a:gd name="connsiteY2" fmla="*/ 2179320 h 2197635"/>
              <a:gd name="connsiteX3" fmla="*/ 6052 w 2183336"/>
              <a:gd name="connsiteY3" fmla="*/ 1188720 h 2197635"/>
              <a:gd name="connsiteX0" fmla="*/ 6624 w 2258130"/>
              <a:gd name="connsiteY0" fmla="*/ 1188720 h 2224787"/>
              <a:gd name="connsiteX1" fmla="*/ 1919244 w 2258130"/>
              <a:gd name="connsiteY1" fmla="*/ 0 h 2224787"/>
              <a:gd name="connsiteX2" fmla="*/ 2025924 w 2258130"/>
              <a:gd name="connsiteY2" fmla="*/ 2179320 h 2224787"/>
              <a:gd name="connsiteX3" fmla="*/ 6624 w 2258130"/>
              <a:gd name="connsiteY3" fmla="*/ 1188720 h 2224787"/>
              <a:gd name="connsiteX0" fmla="*/ 177 w 2251683"/>
              <a:gd name="connsiteY0" fmla="*/ 1188720 h 2223872"/>
              <a:gd name="connsiteX1" fmla="*/ 1912797 w 2251683"/>
              <a:gd name="connsiteY1" fmla="*/ 0 h 2223872"/>
              <a:gd name="connsiteX2" fmla="*/ 2019477 w 2251683"/>
              <a:gd name="connsiteY2" fmla="*/ 2179320 h 2223872"/>
              <a:gd name="connsiteX3" fmla="*/ 177 w 2251683"/>
              <a:gd name="connsiteY3" fmla="*/ 1188720 h 2223872"/>
              <a:gd name="connsiteX0" fmla="*/ 177 w 2199693"/>
              <a:gd name="connsiteY0" fmla="*/ 1188720 h 2226038"/>
              <a:gd name="connsiteX1" fmla="*/ 1912797 w 2199693"/>
              <a:gd name="connsiteY1" fmla="*/ 0 h 2226038"/>
              <a:gd name="connsiteX2" fmla="*/ 2019477 w 2199693"/>
              <a:gd name="connsiteY2" fmla="*/ 2179320 h 2226038"/>
              <a:gd name="connsiteX3" fmla="*/ 177 w 2199693"/>
              <a:gd name="connsiteY3" fmla="*/ 1188720 h 2226038"/>
              <a:gd name="connsiteX0" fmla="*/ 177 w 2199693"/>
              <a:gd name="connsiteY0" fmla="*/ 1188720 h 2226038"/>
              <a:gd name="connsiteX1" fmla="*/ 1912797 w 2199693"/>
              <a:gd name="connsiteY1" fmla="*/ 0 h 2226038"/>
              <a:gd name="connsiteX2" fmla="*/ 2019477 w 2199693"/>
              <a:gd name="connsiteY2" fmla="*/ 2179320 h 2226038"/>
              <a:gd name="connsiteX3" fmla="*/ 177 w 2199693"/>
              <a:gd name="connsiteY3" fmla="*/ 1188720 h 2226038"/>
              <a:gd name="connsiteX0" fmla="*/ 177 w 2140701"/>
              <a:gd name="connsiteY0" fmla="*/ 1188720 h 2234970"/>
              <a:gd name="connsiteX1" fmla="*/ 1912797 w 2140701"/>
              <a:gd name="connsiteY1" fmla="*/ 0 h 2234970"/>
              <a:gd name="connsiteX2" fmla="*/ 2019477 w 2140701"/>
              <a:gd name="connsiteY2" fmla="*/ 2179320 h 2234970"/>
              <a:gd name="connsiteX3" fmla="*/ 177 w 2140701"/>
              <a:gd name="connsiteY3" fmla="*/ 1188720 h 2234970"/>
              <a:gd name="connsiteX0" fmla="*/ 290 w 2157714"/>
              <a:gd name="connsiteY0" fmla="*/ 1188720 h 2227661"/>
              <a:gd name="connsiteX1" fmla="*/ 1912910 w 2157714"/>
              <a:gd name="connsiteY1" fmla="*/ 0 h 2227661"/>
              <a:gd name="connsiteX2" fmla="*/ 2050070 w 2157714"/>
              <a:gd name="connsiteY2" fmla="*/ 2171700 h 2227661"/>
              <a:gd name="connsiteX3" fmla="*/ 290 w 2157714"/>
              <a:gd name="connsiteY3" fmla="*/ 1188720 h 2227661"/>
              <a:gd name="connsiteX0" fmla="*/ 290 w 2192791"/>
              <a:gd name="connsiteY0" fmla="*/ 1188720 h 2171968"/>
              <a:gd name="connsiteX1" fmla="*/ 1912910 w 2192791"/>
              <a:gd name="connsiteY1" fmla="*/ 0 h 2171968"/>
              <a:gd name="connsiteX2" fmla="*/ 2050070 w 2192791"/>
              <a:gd name="connsiteY2" fmla="*/ 2171700 h 2171968"/>
              <a:gd name="connsiteX3" fmla="*/ 290 w 2192791"/>
              <a:gd name="connsiteY3" fmla="*/ 1188720 h 2171968"/>
              <a:gd name="connsiteX0" fmla="*/ 290 w 2148400"/>
              <a:gd name="connsiteY0" fmla="*/ 1188720 h 2175528"/>
              <a:gd name="connsiteX1" fmla="*/ 1912910 w 2148400"/>
              <a:gd name="connsiteY1" fmla="*/ 0 h 2175528"/>
              <a:gd name="connsiteX2" fmla="*/ 2050070 w 2148400"/>
              <a:gd name="connsiteY2" fmla="*/ 2171700 h 2175528"/>
              <a:gd name="connsiteX3" fmla="*/ 290 w 2148400"/>
              <a:gd name="connsiteY3" fmla="*/ 1188720 h 2175528"/>
              <a:gd name="connsiteX0" fmla="*/ 33 w 2103669"/>
              <a:gd name="connsiteY0" fmla="*/ 1188720 h 1940714"/>
              <a:gd name="connsiteX1" fmla="*/ 1912653 w 2103669"/>
              <a:gd name="connsiteY1" fmla="*/ 0 h 1940714"/>
              <a:gd name="connsiteX2" fmla="*/ 1958373 w 2103669"/>
              <a:gd name="connsiteY2" fmla="*/ 1935480 h 1940714"/>
              <a:gd name="connsiteX3" fmla="*/ 33 w 2103669"/>
              <a:gd name="connsiteY3" fmla="*/ 1188720 h 1940714"/>
              <a:gd name="connsiteX0" fmla="*/ 33 w 2453406"/>
              <a:gd name="connsiteY0" fmla="*/ 1188720 h 1944047"/>
              <a:gd name="connsiteX1" fmla="*/ 1912653 w 2453406"/>
              <a:gd name="connsiteY1" fmla="*/ 0 h 1944047"/>
              <a:gd name="connsiteX2" fmla="*/ 1958373 w 2453406"/>
              <a:gd name="connsiteY2" fmla="*/ 1935480 h 1944047"/>
              <a:gd name="connsiteX3" fmla="*/ 33 w 2453406"/>
              <a:gd name="connsiteY3" fmla="*/ 1188720 h 1944047"/>
              <a:gd name="connsiteX0" fmla="*/ 44 w 1827603"/>
              <a:gd name="connsiteY0" fmla="*/ 1097280 h 1965527"/>
              <a:gd name="connsiteX1" fmla="*/ 1585004 w 1827603"/>
              <a:gd name="connsiteY1" fmla="*/ 0 h 1965527"/>
              <a:gd name="connsiteX2" fmla="*/ 1630724 w 1827603"/>
              <a:gd name="connsiteY2" fmla="*/ 1935480 h 1965527"/>
              <a:gd name="connsiteX3" fmla="*/ 44 w 1827603"/>
              <a:gd name="connsiteY3" fmla="*/ 1097280 h 1965527"/>
              <a:gd name="connsiteX0" fmla="*/ 10717 w 1838276"/>
              <a:gd name="connsiteY0" fmla="*/ 1097280 h 1965271"/>
              <a:gd name="connsiteX1" fmla="*/ 1595677 w 1838276"/>
              <a:gd name="connsiteY1" fmla="*/ 0 h 1965271"/>
              <a:gd name="connsiteX2" fmla="*/ 1641397 w 1838276"/>
              <a:gd name="connsiteY2" fmla="*/ 1935480 h 1965271"/>
              <a:gd name="connsiteX3" fmla="*/ 10717 w 1838276"/>
              <a:gd name="connsiteY3" fmla="*/ 1097280 h 1965271"/>
              <a:gd name="connsiteX0" fmla="*/ 10717 w 1838276"/>
              <a:gd name="connsiteY0" fmla="*/ 1097280 h 1965271"/>
              <a:gd name="connsiteX1" fmla="*/ 1595677 w 1838276"/>
              <a:gd name="connsiteY1" fmla="*/ 0 h 1965271"/>
              <a:gd name="connsiteX2" fmla="*/ 1641397 w 1838276"/>
              <a:gd name="connsiteY2" fmla="*/ 1935480 h 1965271"/>
              <a:gd name="connsiteX3" fmla="*/ 10717 w 1838276"/>
              <a:gd name="connsiteY3" fmla="*/ 1097280 h 1965271"/>
              <a:gd name="connsiteX0" fmla="*/ 0 w 1827559"/>
              <a:gd name="connsiteY0" fmla="*/ 1097280 h 1970257"/>
              <a:gd name="connsiteX1" fmla="*/ 1584960 w 1827559"/>
              <a:gd name="connsiteY1" fmla="*/ 0 h 1970257"/>
              <a:gd name="connsiteX2" fmla="*/ 1630680 w 1827559"/>
              <a:gd name="connsiteY2" fmla="*/ 1935480 h 1970257"/>
              <a:gd name="connsiteX3" fmla="*/ 0 w 1827559"/>
              <a:gd name="connsiteY3" fmla="*/ 1097280 h 1970257"/>
              <a:gd name="connsiteX0" fmla="*/ 0 w 1827559"/>
              <a:gd name="connsiteY0" fmla="*/ 1097280 h 1970257"/>
              <a:gd name="connsiteX1" fmla="*/ 1584960 w 1827559"/>
              <a:gd name="connsiteY1" fmla="*/ 0 h 1970257"/>
              <a:gd name="connsiteX2" fmla="*/ 1630680 w 1827559"/>
              <a:gd name="connsiteY2" fmla="*/ 1935480 h 1970257"/>
              <a:gd name="connsiteX3" fmla="*/ 0 w 1827559"/>
              <a:gd name="connsiteY3" fmla="*/ 1097280 h 1970257"/>
              <a:gd name="connsiteX0" fmla="*/ 0 w 1827559"/>
              <a:gd name="connsiteY0" fmla="*/ 1097280 h 1970257"/>
              <a:gd name="connsiteX1" fmla="*/ 1584960 w 1827559"/>
              <a:gd name="connsiteY1" fmla="*/ 0 h 1970257"/>
              <a:gd name="connsiteX2" fmla="*/ 1630680 w 1827559"/>
              <a:gd name="connsiteY2" fmla="*/ 1935480 h 1970257"/>
              <a:gd name="connsiteX3" fmla="*/ 0 w 1827559"/>
              <a:gd name="connsiteY3" fmla="*/ 1097280 h 1970257"/>
              <a:gd name="connsiteX0" fmla="*/ 0 w 1899955"/>
              <a:gd name="connsiteY0" fmla="*/ 1074420 h 1947397"/>
              <a:gd name="connsiteX1" fmla="*/ 1714500 w 1899955"/>
              <a:gd name="connsiteY1" fmla="*/ 0 h 1947397"/>
              <a:gd name="connsiteX2" fmla="*/ 1630680 w 1899955"/>
              <a:gd name="connsiteY2" fmla="*/ 1912620 h 1947397"/>
              <a:gd name="connsiteX3" fmla="*/ 0 w 1899955"/>
              <a:gd name="connsiteY3" fmla="*/ 1074420 h 1947397"/>
              <a:gd name="connsiteX0" fmla="*/ 0 w 1899955"/>
              <a:gd name="connsiteY0" fmla="*/ 1074420 h 1947397"/>
              <a:gd name="connsiteX1" fmla="*/ 1714500 w 1899955"/>
              <a:gd name="connsiteY1" fmla="*/ 0 h 1947397"/>
              <a:gd name="connsiteX2" fmla="*/ 1630680 w 1899955"/>
              <a:gd name="connsiteY2" fmla="*/ 1912620 h 1947397"/>
              <a:gd name="connsiteX3" fmla="*/ 0 w 1899955"/>
              <a:gd name="connsiteY3" fmla="*/ 1074420 h 1947397"/>
              <a:gd name="connsiteX0" fmla="*/ 0 w 1922815"/>
              <a:gd name="connsiteY0" fmla="*/ 1013460 h 1944766"/>
              <a:gd name="connsiteX1" fmla="*/ 1737360 w 1922815"/>
              <a:gd name="connsiteY1" fmla="*/ 0 h 1944766"/>
              <a:gd name="connsiteX2" fmla="*/ 1653540 w 1922815"/>
              <a:gd name="connsiteY2" fmla="*/ 1912620 h 1944766"/>
              <a:gd name="connsiteX3" fmla="*/ 0 w 1922815"/>
              <a:gd name="connsiteY3" fmla="*/ 1013460 h 1944766"/>
              <a:gd name="connsiteX0" fmla="*/ 0 w 1922815"/>
              <a:gd name="connsiteY0" fmla="*/ 1013460 h 1944766"/>
              <a:gd name="connsiteX1" fmla="*/ 1737360 w 1922815"/>
              <a:gd name="connsiteY1" fmla="*/ 0 h 1944766"/>
              <a:gd name="connsiteX2" fmla="*/ 1653540 w 1922815"/>
              <a:gd name="connsiteY2" fmla="*/ 1912620 h 1944766"/>
              <a:gd name="connsiteX3" fmla="*/ 0 w 1922815"/>
              <a:gd name="connsiteY3" fmla="*/ 1013460 h 1944766"/>
              <a:gd name="connsiteX0" fmla="*/ 0 w 1922815"/>
              <a:gd name="connsiteY0" fmla="*/ 1013460 h 1944766"/>
              <a:gd name="connsiteX1" fmla="*/ 1737360 w 1922815"/>
              <a:gd name="connsiteY1" fmla="*/ 0 h 1944766"/>
              <a:gd name="connsiteX2" fmla="*/ 1653540 w 1922815"/>
              <a:gd name="connsiteY2" fmla="*/ 1912620 h 1944766"/>
              <a:gd name="connsiteX3" fmla="*/ 0 w 1922815"/>
              <a:gd name="connsiteY3" fmla="*/ 1013460 h 1944766"/>
              <a:gd name="connsiteX0" fmla="*/ 0 w 1922815"/>
              <a:gd name="connsiteY0" fmla="*/ 1013460 h 1944766"/>
              <a:gd name="connsiteX1" fmla="*/ 1737360 w 1922815"/>
              <a:gd name="connsiteY1" fmla="*/ 0 h 1944766"/>
              <a:gd name="connsiteX2" fmla="*/ 1653540 w 1922815"/>
              <a:gd name="connsiteY2" fmla="*/ 1912620 h 1944766"/>
              <a:gd name="connsiteX3" fmla="*/ 0 w 1922815"/>
              <a:gd name="connsiteY3" fmla="*/ 1013460 h 1944766"/>
              <a:gd name="connsiteX0" fmla="*/ 0 w 1922815"/>
              <a:gd name="connsiteY0" fmla="*/ 967740 h 1899046"/>
              <a:gd name="connsiteX1" fmla="*/ 1737360 w 1922815"/>
              <a:gd name="connsiteY1" fmla="*/ 0 h 1899046"/>
              <a:gd name="connsiteX2" fmla="*/ 1653540 w 1922815"/>
              <a:gd name="connsiteY2" fmla="*/ 1866900 h 1899046"/>
              <a:gd name="connsiteX3" fmla="*/ 0 w 1922815"/>
              <a:gd name="connsiteY3" fmla="*/ 967740 h 1899046"/>
              <a:gd name="connsiteX0" fmla="*/ 0 w 1922815"/>
              <a:gd name="connsiteY0" fmla="*/ 967740 h 1899046"/>
              <a:gd name="connsiteX1" fmla="*/ 1737360 w 1922815"/>
              <a:gd name="connsiteY1" fmla="*/ 0 h 1899046"/>
              <a:gd name="connsiteX2" fmla="*/ 1653540 w 1922815"/>
              <a:gd name="connsiteY2" fmla="*/ 1866900 h 1899046"/>
              <a:gd name="connsiteX3" fmla="*/ 0 w 1922815"/>
              <a:gd name="connsiteY3" fmla="*/ 967740 h 1899046"/>
              <a:gd name="connsiteX0" fmla="*/ 0 w 1880889"/>
              <a:gd name="connsiteY0" fmla="*/ 967740 h 1899046"/>
              <a:gd name="connsiteX1" fmla="*/ 1737360 w 1880889"/>
              <a:gd name="connsiteY1" fmla="*/ 0 h 1899046"/>
              <a:gd name="connsiteX2" fmla="*/ 1653540 w 1880889"/>
              <a:gd name="connsiteY2" fmla="*/ 1866900 h 1899046"/>
              <a:gd name="connsiteX3" fmla="*/ 0 w 1880889"/>
              <a:gd name="connsiteY3" fmla="*/ 967740 h 1899046"/>
              <a:gd name="connsiteX0" fmla="*/ 0 w 1880889"/>
              <a:gd name="connsiteY0" fmla="*/ 967740 h 2024106"/>
              <a:gd name="connsiteX1" fmla="*/ 1737360 w 1880889"/>
              <a:gd name="connsiteY1" fmla="*/ 0 h 2024106"/>
              <a:gd name="connsiteX2" fmla="*/ 1653540 w 1880889"/>
              <a:gd name="connsiteY2" fmla="*/ 1996440 h 2024106"/>
              <a:gd name="connsiteX3" fmla="*/ 0 w 1880889"/>
              <a:gd name="connsiteY3" fmla="*/ 967740 h 2024106"/>
              <a:gd name="connsiteX0" fmla="*/ 0 w 1848198"/>
              <a:gd name="connsiteY0" fmla="*/ 967740 h 2024106"/>
              <a:gd name="connsiteX1" fmla="*/ 1737360 w 1848198"/>
              <a:gd name="connsiteY1" fmla="*/ 0 h 2024106"/>
              <a:gd name="connsiteX2" fmla="*/ 1653540 w 1848198"/>
              <a:gd name="connsiteY2" fmla="*/ 1996440 h 2024106"/>
              <a:gd name="connsiteX3" fmla="*/ 0 w 1848198"/>
              <a:gd name="connsiteY3" fmla="*/ 967740 h 2024106"/>
              <a:gd name="connsiteX0" fmla="*/ 0 w 1848198"/>
              <a:gd name="connsiteY0" fmla="*/ 967740 h 1996440"/>
              <a:gd name="connsiteX1" fmla="*/ 1737360 w 1848198"/>
              <a:gd name="connsiteY1" fmla="*/ 0 h 1996440"/>
              <a:gd name="connsiteX2" fmla="*/ 1653540 w 1848198"/>
              <a:gd name="connsiteY2" fmla="*/ 1996440 h 1996440"/>
              <a:gd name="connsiteX3" fmla="*/ 0 w 1848198"/>
              <a:gd name="connsiteY3" fmla="*/ 967740 h 1996440"/>
              <a:gd name="connsiteX0" fmla="*/ 0 w 1848198"/>
              <a:gd name="connsiteY0" fmla="*/ 967740 h 1996440"/>
              <a:gd name="connsiteX1" fmla="*/ 1737360 w 1848198"/>
              <a:gd name="connsiteY1" fmla="*/ 0 h 1996440"/>
              <a:gd name="connsiteX2" fmla="*/ 1653540 w 1848198"/>
              <a:gd name="connsiteY2" fmla="*/ 1996440 h 1996440"/>
              <a:gd name="connsiteX3" fmla="*/ 0 w 1848198"/>
              <a:gd name="connsiteY3" fmla="*/ 967740 h 1996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8198" h="1996440">
                <a:moveTo>
                  <a:pt x="0" y="967740"/>
                </a:moveTo>
                <a:cubicBezTo>
                  <a:pt x="464820" y="439420"/>
                  <a:pt x="951230" y="146050"/>
                  <a:pt x="1737360" y="0"/>
                </a:cubicBezTo>
                <a:cubicBezTo>
                  <a:pt x="1959610" y="722630"/>
                  <a:pt x="1803400" y="1569720"/>
                  <a:pt x="1653540" y="1996440"/>
                </a:cubicBezTo>
                <a:cubicBezTo>
                  <a:pt x="977900" y="1912620"/>
                  <a:pt x="342900" y="1412240"/>
                  <a:pt x="0" y="967740"/>
                </a:cubicBezTo>
                <a:close/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Forme libre 1"/>
          <p:cNvSpPr/>
          <p:nvPr/>
        </p:nvSpPr>
        <p:spPr>
          <a:xfrm>
            <a:off x="2217420" y="3764280"/>
            <a:ext cx="327660" cy="632144"/>
          </a:xfrm>
          <a:custGeom>
            <a:avLst/>
            <a:gdLst>
              <a:gd name="connsiteX0" fmla="*/ 327660 w 327660"/>
              <a:gd name="connsiteY0" fmla="*/ 678180 h 678180"/>
              <a:gd name="connsiteX1" fmla="*/ 0 w 32766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660" h="678180">
                <a:moveTo>
                  <a:pt x="327660" y="67818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0" name="Forme libre 189"/>
          <p:cNvSpPr/>
          <p:nvPr/>
        </p:nvSpPr>
        <p:spPr>
          <a:xfrm flipH="1" flipV="1">
            <a:off x="2545080" y="4396741"/>
            <a:ext cx="665030" cy="45719"/>
          </a:xfrm>
          <a:custGeom>
            <a:avLst/>
            <a:gdLst>
              <a:gd name="connsiteX0" fmla="*/ 327660 w 327660"/>
              <a:gd name="connsiteY0" fmla="*/ 678180 h 678180"/>
              <a:gd name="connsiteX1" fmla="*/ 0 w 32766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660" h="678180">
                <a:moveTo>
                  <a:pt x="327660" y="67818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3" name="Forme libre 202"/>
          <p:cNvSpPr/>
          <p:nvPr/>
        </p:nvSpPr>
        <p:spPr>
          <a:xfrm flipH="1">
            <a:off x="2125432" y="4393119"/>
            <a:ext cx="420313" cy="728994"/>
          </a:xfrm>
          <a:custGeom>
            <a:avLst/>
            <a:gdLst>
              <a:gd name="connsiteX0" fmla="*/ 327660 w 327660"/>
              <a:gd name="connsiteY0" fmla="*/ 678180 h 678180"/>
              <a:gd name="connsiteX1" fmla="*/ 0 w 32766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660" h="678180">
                <a:moveTo>
                  <a:pt x="327660" y="678180"/>
                </a:moveTo>
                <a:lnTo>
                  <a:pt x="0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5" name="Forme libre 204"/>
          <p:cNvSpPr/>
          <p:nvPr/>
        </p:nvSpPr>
        <p:spPr>
          <a:xfrm flipH="1">
            <a:off x="2588847" y="3587513"/>
            <a:ext cx="254160" cy="1794277"/>
          </a:xfrm>
          <a:custGeom>
            <a:avLst/>
            <a:gdLst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782517 w 782517"/>
              <a:gd name="connsiteY0" fmla="*/ 678180 h 678180"/>
              <a:gd name="connsiteX1" fmla="*/ 454857 w 782517"/>
              <a:gd name="connsiteY1" fmla="*/ 0 h 678180"/>
              <a:gd name="connsiteX0" fmla="*/ 942380 w 942380"/>
              <a:gd name="connsiteY0" fmla="*/ 678180 h 678180"/>
              <a:gd name="connsiteX1" fmla="*/ 614720 w 94238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42380" h="678180">
                <a:moveTo>
                  <a:pt x="942380" y="678180"/>
                </a:moveTo>
                <a:cubicBezTo>
                  <a:pt x="126819" y="415219"/>
                  <a:pt x="-529813" y="366466"/>
                  <a:pt x="614720" y="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6" name="Forme libre 205"/>
          <p:cNvSpPr/>
          <p:nvPr/>
        </p:nvSpPr>
        <p:spPr>
          <a:xfrm>
            <a:off x="1770615" y="4079456"/>
            <a:ext cx="1386257" cy="871030"/>
          </a:xfrm>
          <a:custGeom>
            <a:avLst/>
            <a:gdLst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327660 w 327660"/>
              <a:gd name="connsiteY0" fmla="*/ 678180 h 678180"/>
              <a:gd name="connsiteX1" fmla="*/ 0 w 32766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660" h="678180">
                <a:moveTo>
                  <a:pt x="327660" y="678180"/>
                </a:moveTo>
                <a:cubicBezTo>
                  <a:pt x="130636" y="578195"/>
                  <a:pt x="83893" y="335447"/>
                  <a:pt x="0" y="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7" name="Forme libre 206"/>
          <p:cNvSpPr/>
          <p:nvPr/>
        </p:nvSpPr>
        <p:spPr>
          <a:xfrm flipV="1">
            <a:off x="1716318" y="3953157"/>
            <a:ext cx="1491364" cy="866753"/>
          </a:xfrm>
          <a:custGeom>
            <a:avLst/>
            <a:gdLst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327660 w 327660"/>
              <a:gd name="connsiteY0" fmla="*/ 678180 h 678180"/>
              <a:gd name="connsiteX1" fmla="*/ 169108 w 327660"/>
              <a:gd name="connsiteY1" fmla="*/ 348618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8181 w 327660"/>
              <a:gd name="connsiteY1" fmla="*/ 441777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8181 w 327660"/>
              <a:gd name="connsiteY1" fmla="*/ 441777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8181 w 327660"/>
              <a:gd name="connsiteY1" fmla="*/ 441777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8181 w 327660"/>
              <a:gd name="connsiteY1" fmla="*/ 441777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2949 w 327660"/>
              <a:gd name="connsiteY1" fmla="*/ 488356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2949 w 327660"/>
              <a:gd name="connsiteY1" fmla="*/ 488356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2949 w 327660"/>
              <a:gd name="connsiteY1" fmla="*/ 488356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2949 w 327660"/>
              <a:gd name="connsiteY1" fmla="*/ 488356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142949 w 327660"/>
              <a:gd name="connsiteY1" fmla="*/ 488356 h 678180"/>
              <a:gd name="connsiteX2" fmla="*/ 0 w 327660"/>
              <a:gd name="connsiteY2" fmla="*/ 0 h 678180"/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327660 w 327660"/>
              <a:gd name="connsiteY0" fmla="*/ 678180 h 678180"/>
              <a:gd name="connsiteX1" fmla="*/ 0 w 327660"/>
              <a:gd name="connsiteY1" fmla="*/ 0 h 678180"/>
              <a:gd name="connsiteX0" fmla="*/ 327660 w 327660"/>
              <a:gd name="connsiteY0" fmla="*/ 678180 h 678180"/>
              <a:gd name="connsiteX1" fmla="*/ 0 w 327660"/>
              <a:gd name="connsiteY1" fmla="*/ 0 h 678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660" h="678180">
                <a:moveTo>
                  <a:pt x="327660" y="678180"/>
                </a:moveTo>
                <a:cubicBezTo>
                  <a:pt x="111713" y="588132"/>
                  <a:pt x="109743" y="395610"/>
                  <a:pt x="0" y="0"/>
                </a:cubicBez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8" name="Flèche vers le bas 207"/>
          <p:cNvSpPr/>
          <p:nvPr/>
        </p:nvSpPr>
        <p:spPr>
          <a:xfrm>
            <a:off x="6475068" y="3330139"/>
            <a:ext cx="789455" cy="1464130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9" name="Rectangle à coins arrondis 208"/>
          <p:cNvSpPr/>
          <p:nvPr/>
        </p:nvSpPr>
        <p:spPr>
          <a:xfrm>
            <a:off x="5160969" y="3695489"/>
            <a:ext cx="3459299" cy="55446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200" dirty="0" err="1" smtClean="0"/>
              <a:t>Let’s</a:t>
            </a:r>
            <a:r>
              <a:rPr lang="fr-FR" sz="3200" dirty="0" smtClean="0"/>
              <a:t> </a:t>
            </a:r>
            <a:r>
              <a:rPr lang="fr-FR" sz="3200" dirty="0" err="1" smtClean="0"/>
              <a:t>divide</a:t>
            </a:r>
            <a:r>
              <a:rPr lang="fr-FR" sz="3200" dirty="0" smtClean="0"/>
              <a:t> </a:t>
            </a:r>
            <a:r>
              <a:rPr lang="el-GR" sz="3200" dirty="0"/>
              <a:t>θ</a:t>
            </a:r>
            <a:r>
              <a:rPr lang="fr-FR" sz="3200" dirty="0" smtClean="0"/>
              <a:t> by 4</a:t>
            </a:r>
            <a:endParaRPr lang="fr-FR" sz="3200" dirty="0"/>
          </a:p>
        </p:txBody>
      </p:sp>
      <p:sp>
        <p:nvSpPr>
          <p:cNvPr id="204" name="Rectangle à coins arrondis 203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39" name="Groupe 38"/>
          <p:cNvGrpSpPr/>
          <p:nvPr/>
        </p:nvGrpSpPr>
        <p:grpSpPr>
          <a:xfrm>
            <a:off x="417062" y="4413148"/>
            <a:ext cx="1886079" cy="1797558"/>
            <a:chOff x="1236109" y="3430449"/>
            <a:chExt cx="1925900" cy="1780532"/>
          </a:xfrm>
        </p:grpSpPr>
        <p:cxnSp>
          <p:nvCxnSpPr>
            <p:cNvPr id="204" name="Connecteur droit 20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e 368"/>
          <p:cNvGrpSpPr/>
          <p:nvPr/>
        </p:nvGrpSpPr>
        <p:grpSpPr>
          <a:xfrm>
            <a:off x="192331" y="5975418"/>
            <a:ext cx="453029" cy="470578"/>
            <a:chOff x="7671694" y="1763070"/>
            <a:chExt cx="663115" cy="634030"/>
          </a:xfrm>
        </p:grpSpPr>
        <p:cxnSp>
          <p:nvCxnSpPr>
            <p:cNvPr id="370" name="Connecteur droit avec flèche 36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avec flèche 37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Groupe 371"/>
          <p:cNvGrpSpPr/>
          <p:nvPr/>
        </p:nvGrpSpPr>
        <p:grpSpPr>
          <a:xfrm>
            <a:off x="1336018" y="5966053"/>
            <a:ext cx="453029" cy="470578"/>
            <a:chOff x="7671694" y="1763070"/>
            <a:chExt cx="663115" cy="634030"/>
          </a:xfrm>
        </p:grpSpPr>
        <p:cxnSp>
          <p:nvCxnSpPr>
            <p:cNvPr id="373" name="Connecteur droit avec flèche 37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avec flèche 37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e 374"/>
          <p:cNvGrpSpPr/>
          <p:nvPr/>
        </p:nvGrpSpPr>
        <p:grpSpPr>
          <a:xfrm>
            <a:off x="2069911" y="5975709"/>
            <a:ext cx="453029" cy="470578"/>
            <a:chOff x="7671694" y="1763070"/>
            <a:chExt cx="663115" cy="634030"/>
          </a:xfrm>
        </p:grpSpPr>
        <p:cxnSp>
          <p:nvCxnSpPr>
            <p:cNvPr id="376" name="Connecteur droit avec flèche 37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avec flèche 37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Groupe 377"/>
          <p:cNvGrpSpPr/>
          <p:nvPr/>
        </p:nvGrpSpPr>
        <p:grpSpPr>
          <a:xfrm rot="20398854">
            <a:off x="2050868" y="5349695"/>
            <a:ext cx="453029" cy="470578"/>
            <a:chOff x="7671694" y="1763070"/>
            <a:chExt cx="663115" cy="634030"/>
          </a:xfrm>
        </p:grpSpPr>
        <p:cxnSp>
          <p:nvCxnSpPr>
            <p:cNvPr id="379" name="Connecteur droit avec flèche 37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avec flèche 37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1" name="Groupe 380"/>
          <p:cNvGrpSpPr/>
          <p:nvPr/>
        </p:nvGrpSpPr>
        <p:grpSpPr>
          <a:xfrm rot="18990639">
            <a:off x="1660678" y="4727561"/>
            <a:ext cx="453029" cy="470578"/>
            <a:chOff x="7671694" y="1763070"/>
            <a:chExt cx="663115" cy="634030"/>
          </a:xfrm>
        </p:grpSpPr>
        <p:cxnSp>
          <p:nvCxnSpPr>
            <p:cNvPr id="382" name="Connecteur droit avec flèche 38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avec flèche 38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e 383"/>
          <p:cNvGrpSpPr/>
          <p:nvPr/>
        </p:nvGrpSpPr>
        <p:grpSpPr>
          <a:xfrm rot="997622">
            <a:off x="984530" y="4262454"/>
            <a:ext cx="453029" cy="470578"/>
            <a:chOff x="7671694" y="1763070"/>
            <a:chExt cx="663115" cy="634030"/>
          </a:xfrm>
        </p:grpSpPr>
        <p:cxnSp>
          <p:nvCxnSpPr>
            <p:cNvPr id="385" name="Connecteur droit avec flèche 38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avec flèche 38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e 386"/>
          <p:cNvGrpSpPr/>
          <p:nvPr/>
        </p:nvGrpSpPr>
        <p:grpSpPr>
          <a:xfrm>
            <a:off x="207684" y="4187482"/>
            <a:ext cx="453029" cy="470578"/>
            <a:chOff x="7671694" y="1763070"/>
            <a:chExt cx="663115" cy="634030"/>
          </a:xfrm>
        </p:grpSpPr>
        <p:cxnSp>
          <p:nvCxnSpPr>
            <p:cNvPr id="388" name="Connecteur droit avec flèche 38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avec flèche 38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e 389"/>
          <p:cNvGrpSpPr/>
          <p:nvPr/>
        </p:nvGrpSpPr>
        <p:grpSpPr>
          <a:xfrm>
            <a:off x="192028" y="5076638"/>
            <a:ext cx="453029" cy="470578"/>
            <a:chOff x="7671694" y="1763070"/>
            <a:chExt cx="663115" cy="634030"/>
          </a:xfrm>
        </p:grpSpPr>
        <p:cxnSp>
          <p:nvCxnSpPr>
            <p:cNvPr id="391" name="Connecteur droit avec flèche 39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avec flèche 39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3" name="Connecteur droit avec flèche 452"/>
          <p:cNvCxnSpPr/>
          <p:nvPr/>
        </p:nvCxnSpPr>
        <p:spPr>
          <a:xfrm flipV="1">
            <a:off x="1216168" y="1799138"/>
            <a:ext cx="5692" cy="498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Rectangle à coins arrondis 226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229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92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à coins arrondis 222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5" name="Rectangle à coins arrondis 224"/>
          <p:cNvSpPr/>
          <p:nvPr/>
        </p:nvSpPr>
        <p:spPr>
          <a:xfrm>
            <a:off x="7658492" y="1956891"/>
            <a:ext cx="1431187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39" name="Groupe 38"/>
          <p:cNvGrpSpPr/>
          <p:nvPr/>
        </p:nvGrpSpPr>
        <p:grpSpPr>
          <a:xfrm>
            <a:off x="417062" y="4413148"/>
            <a:ext cx="1886079" cy="1797558"/>
            <a:chOff x="1236109" y="3430449"/>
            <a:chExt cx="1925900" cy="1780532"/>
          </a:xfrm>
        </p:grpSpPr>
        <p:cxnSp>
          <p:nvCxnSpPr>
            <p:cNvPr id="204" name="Connecteur droit 20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e 368"/>
          <p:cNvGrpSpPr/>
          <p:nvPr/>
        </p:nvGrpSpPr>
        <p:grpSpPr>
          <a:xfrm>
            <a:off x="192331" y="5975418"/>
            <a:ext cx="453029" cy="470578"/>
            <a:chOff x="7671694" y="1763070"/>
            <a:chExt cx="663115" cy="634030"/>
          </a:xfrm>
        </p:grpSpPr>
        <p:cxnSp>
          <p:nvCxnSpPr>
            <p:cNvPr id="370" name="Connecteur droit avec flèche 36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avec flèche 37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Groupe 371"/>
          <p:cNvGrpSpPr/>
          <p:nvPr/>
        </p:nvGrpSpPr>
        <p:grpSpPr>
          <a:xfrm>
            <a:off x="1336018" y="5966053"/>
            <a:ext cx="453029" cy="470578"/>
            <a:chOff x="7671694" y="1763070"/>
            <a:chExt cx="663115" cy="634030"/>
          </a:xfrm>
        </p:grpSpPr>
        <p:cxnSp>
          <p:nvCxnSpPr>
            <p:cNvPr id="373" name="Connecteur droit avec flèche 37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avec flèche 37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e 374"/>
          <p:cNvGrpSpPr/>
          <p:nvPr/>
        </p:nvGrpSpPr>
        <p:grpSpPr>
          <a:xfrm>
            <a:off x="2069911" y="5975709"/>
            <a:ext cx="453029" cy="470578"/>
            <a:chOff x="7671694" y="1763070"/>
            <a:chExt cx="663115" cy="634030"/>
          </a:xfrm>
        </p:grpSpPr>
        <p:cxnSp>
          <p:nvCxnSpPr>
            <p:cNvPr id="376" name="Connecteur droit avec flèche 37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avec flèche 37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Groupe 377"/>
          <p:cNvGrpSpPr/>
          <p:nvPr/>
        </p:nvGrpSpPr>
        <p:grpSpPr>
          <a:xfrm rot="20398854">
            <a:off x="2050868" y="5349695"/>
            <a:ext cx="453029" cy="470578"/>
            <a:chOff x="7671694" y="1763070"/>
            <a:chExt cx="663115" cy="634030"/>
          </a:xfrm>
        </p:grpSpPr>
        <p:cxnSp>
          <p:nvCxnSpPr>
            <p:cNvPr id="379" name="Connecteur droit avec flèche 37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avec flèche 37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1" name="Groupe 380"/>
          <p:cNvGrpSpPr/>
          <p:nvPr/>
        </p:nvGrpSpPr>
        <p:grpSpPr>
          <a:xfrm rot="18990639">
            <a:off x="1660678" y="4727561"/>
            <a:ext cx="453029" cy="470578"/>
            <a:chOff x="7671694" y="1763070"/>
            <a:chExt cx="663115" cy="634030"/>
          </a:xfrm>
        </p:grpSpPr>
        <p:cxnSp>
          <p:nvCxnSpPr>
            <p:cNvPr id="382" name="Connecteur droit avec flèche 38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avec flèche 38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e 383"/>
          <p:cNvGrpSpPr/>
          <p:nvPr/>
        </p:nvGrpSpPr>
        <p:grpSpPr>
          <a:xfrm rot="997622">
            <a:off x="984530" y="4262454"/>
            <a:ext cx="453029" cy="470578"/>
            <a:chOff x="7671694" y="1763070"/>
            <a:chExt cx="663115" cy="634030"/>
          </a:xfrm>
        </p:grpSpPr>
        <p:cxnSp>
          <p:nvCxnSpPr>
            <p:cNvPr id="385" name="Connecteur droit avec flèche 38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avec flèche 38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e 386"/>
          <p:cNvGrpSpPr/>
          <p:nvPr/>
        </p:nvGrpSpPr>
        <p:grpSpPr>
          <a:xfrm>
            <a:off x="207684" y="4187482"/>
            <a:ext cx="453029" cy="470578"/>
            <a:chOff x="7671694" y="1763070"/>
            <a:chExt cx="663115" cy="634030"/>
          </a:xfrm>
        </p:grpSpPr>
        <p:cxnSp>
          <p:nvCxnSpPr>
            <p:cNvPr id="388" name="Connecteur droit avec flèche 38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avec flèche 38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e 389"/>
          <p:cNvGrpSpPr/>
          <p:nvPr/>
        </p:nvGrpSpPr>
        <p:grpSpPr>
          <a:xfrm>
            <a:off x="192028" y="5076638"/>
            <a:ext cx="453029" cy="470578"/>
            <a:chOff x="7671694" y="1763070"/>
            <a:chExt cx="663115" cy="634030"/>
          </a:xfrm>
        </p:grpSpPr>
        <p:cxnSp>
          <p:nvCxnSpPr>
            <p:cNvPr id="391" name="Connecteur droit avec flèche 39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avec flèche 39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3" name="Groupe 392"/>
          <p:cNvGrpSpPr/>
          <p:nvPr/>
        </p:nvGrpSpPr>
        <p:grpSpPr>
          <a:xfrm>
            <a:off x="436349" y="2209648"/>
            <a:ext cx="1886079" cy="1797558"/>
            <a:chOff x="1236109" y="3430449"/>
            <a:chExt cx="1925900" cy="1780532"/>
          </a:xfrm>
        </p:grpSpPr>
        <p:cxnSp>
          <p:nvCxnSpPr>
            <p:cNvPr id="394" name="Connecteur droit 39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Connecteur droit 399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Connecteur droit avec flèche 42"/>
          <p:cNvCxnSpPr/>
          <p:nvPr/>
        </p:nvCxnSpPr>
        <p:spPr>
          <a:xfrm>
            <a:off x="2301045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Connecteur droit avec flèche 447"/>
          <p:cNvCxnSpPr/>
          <p:nvPr/>
        </p:nvCxnSpPr>
        <p:spPr>
          <a:xfrm>
            <a:off x="1608382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Connecteur droit avec flèche 448"/>
          <p:cNvCxnSpPr/>
          <p:nvPr/>
        </p:nvCxnSpPr>
        <p:spPr>
          <a:xfrm>
            <a:off x="449676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Connecteur droit avec flèche 449"/>
          <p:cNvCxnSpPr/>
          <p:nvPr/>
        </p:nvCxnSpPr>
        <p:spPr>
          <a:xfrm>
            <a:off x="436349" y="310842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Connecteur droit avec flèche 450"/>
          <p:cNvCxnSpPr/>
          <p:nvPr/>
        </p:nvCxnSpPr>
        <p:spPr>
          <a:xfrm flipV="1">
            <a:off x="2289175" y="2875989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/>
          <p:cNvCxnSpPr/>
          <p:nvPr/>
        </p:nvCxnSpPr>
        <p:spPr>
          <a:xfrm flipH="1">
            <a:off x="1330368" y="2741988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droit avec flèche 452"/>
          <p:cNvCxnSpPr/>
          <p:nvPr/>
        </p:nvCxnSpPr>
        <p:spPr>
          <a:xfrm flipV="1">
            <a:off x="1216168" y="1799138"/>
            <a:ext cx="5692" cy="498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Connecteur droit avec flèche 453"/>
          <p:cNvCxnSpPr/>
          <p:nvPr/>
        </p:nvCxnSpPr>
        <p:spPr>
          <a:xfrm>
            <a:off x="419944" y="2209648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Rectangle à coins arrondis 226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229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87" name="Flèche droite 86"/>
          <p:cNvSpPr/>
          <p:nvPr/>
        </p:nvSpPr>
        <p:spPr>
          <a:xfrm rot="16200000">
            <a:off x="1674568" y="4187820"/>
            <a:ext cx="982200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</a:t>
            </a:r>
            <a:r>
              <a:rPr lang="fr-FR" dirty="0" smtClean="0"/>
              <a:t>←4</a:t>
            </a:r>
            <a:r>
              <a:rPr lang="el-GR" dirty="0" smtClean="0"/>
              <a:t> </a:t>
            </a:r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815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à coins arrondis 222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5" name="Rectangle à coins arrondis 224"/>
          <p:cNvSpPr/>
          <p:nvPr/>
        </p:nvSpPr>
        <p:spPr>
          <a:xfrm>
            <a:off x="7658492" y="1956891"/>
            <a:ext cx="1431187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175" name="Triangle isocèle 174"/>
          <p:cNvSpPr/>
          <p:nvPr/>
        </p:nvSpPr>
        <p:spPr>
          <a:xfrm rot="5703857">
            <a:off x="3873132" y="3034782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39" name="Groupe 38"/>
          <p:cNvGrpSpPr/>
          <p:nvPr/>
        </p:nvGrpSpPr>
        <p:grpSpPr>
          <a:xfrm>
            <a:off x="417062" y="4413148"/>
            <a:ext cx="1886079" cy="1797558"/>
            <a:chOff x="1236109" y="3430449"/>
            <a:chExt cx="1925900" cy="1780532"/>
          </a:xfrm>
        </p:grpSpPr>
        <p:cxnSp>
          <p:nvCxnSpPr>
            <p:cNvPr id="204" name="Connecteur droit 20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e 368"/>
          <p:cNvGrpSpPr/>
          <p:nvPr/>
        </p:nvGrpSpPr>
        <p:grpSpPr>
          <a:xfrm>
            <a:off x="192331" y="5975418"/>
            <a:ext cx="453029" cy="470578"/>
            <a:chOff x="7671694" y="1763070"/>
            <a:chExt cx="663115" cy="634030"/>
          </a:xfrm>
        </p:grpSpPr>
        <p:cxnSp>
          <p:nvCxnSpPr>
            <p:cNvPr id="370" name="Connecteur droit avec flèche 36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avec flèche 37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Groupe 371"/>
          <p:cNvGrpSpPr/>
          <p:nvPr/>
        </p:nvGrpSpPr>
        <p:grpSpPr>
          <a:xfrm>
            <a:off x="1336018" y="5966053"/>
            <a:ext cx="453029" cy="470578"/>
            <a:chOff x="7671694" y="1763070"/>
            <a:chExt cx="663115" cy="634030"/>
          </a:xfrm>
        </p:grpSpPr>
        <p:cxnSp>
          <p:nvCxnSpPr>
            <p:cNvPr id="373" name="Connecteur droit avec flèche 37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avec flèche 37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e 374"/>
          <p:cNvGrpSpPr/>
          <p:nvPr/>
        </p:nvGrpSpPr>
        <p:grpSpPr>
          <a:xfrm>
            <a:off x="2069911" y="5975709"/>
            <a:ext cx="453029" cy="470578"/>
            <a:chOff x="7671694" y="1763070"/>
            <a:chExt cx="663115" cy="634030"/>
          </a:xfrm>
        </p:grpSpPr>
        <p:cxnSp>
          <p:nvCxnSpPr>
            <p:cNvPr id="376" name="Connecteur droit avec flèche 37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avec flèche 37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Groupe 377"/>
          <p:cNvGrpSpPr/>
          <p:nvPr/>
        </p:nvGrpSpPr>
        <p:grpSpPr>
          <a:xfrm rot="20398854">
            <a:off x="2050868" y="5349695"/>
            <a:ext cx="453029" cy="470578"/>
            <a:chOff x="7671694" y="1763070"/>
            <a:chExt cx="663115" cy="634030"/>
          </a:xfrm>
        </p:grpSpPr>
        <p:cxnSp>
          <p:nvCxnSpPr>
            <p:cNvPr id="379" name="Connecteur droit avec flèche 37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avec flèche 37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1" name="Groupe 380"/>
          <p:cNvGrpSpPr/>
          <p:nvPr/>
        </p:nvGrpSpPr>
        <p:grpSpPr>
          <a:xfrm rot="18990639">
            <a:off x="1660678" y="4727561"/>
            <a:ext cx="453029" cy="470578"/>
            <a:chOff x="7671694" y="1763070"/>
            <a:chExt cx="663115" cy="634030"/>
          </a:xfrm>
        </p:grpSpPr>
        <p:cxnSp>
          <p:nvCxnSpPr>
            <p:cNvPr id="382" name="Connecteur droit avec flèche 38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avec flèche 38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e 383"/>
          <p:cNvGrpSpPr/>
          <p:nvPr/>
        </p:nvGrpSpPr>
        <p:grpSpPr>
          <a:xfrm rot="997622">
            <a:off x="984530" y="4262454"/>
            <a:ext cx="453029" cy="470578"/>
            <a:chOff x="7671694" y="1763070"/>
            <a:chExt cx="663115" cy="634030"/>
          </a:xfrm>
        </p:grpSpPr>
        <p:cxnSp>
          <p:nvCxnSpPr>
            <p:cNvPr id="385" name="Connecteur droit avec flèche 38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avec flèche 38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e 386"/>
          <p:cNvGrpSpPr/>
          <p:nvPr/>
        </p:nvGrpSpPr>
        <p:grpSpPr>
          <a:xfrm>
            <a:off x="207684" y="4187482"/>
            <a:ext cx="453029" cy="470578"/>
            <a:chOff x="7671694" y="1763070"/>
            <a:chExt cx="663115" cy="634030"/>
          </a:xfrm>
        </p:grpSpPr>
        <p:cxnSp>
          <p:nvCxnSpPr>
            <p:cNvPr id="388" name="Connecteur droit avec flèche 38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avec flèche 38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e 389"/>
          <p:cNvGrpSpPr/>
          <p:nvPr/>
        </p:nvGrpSpPr>
        <p:grpSpPr>
          <a:xfrm>
            <a:off x="192028" y="5076638"/>
            <a:ext cx="453029" cy="470578"/>
            <a:chOff x="7671694" y="1763070"/>
            <a:chExt cx="663115" cy="634030"/>
          </a:xfrm>
        </p:grpSpPr>
        <p:cxnSp>
          <p:nvCxnSpPr>
            <p:cNvPr id="391" name="Connecteur droit avec flèche 39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avec flèche 39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3" name="Groupe 392"/>
          <p:cNvGrpSpPr/>
          <p:nvPr/>
        </p:nvGrpSpPr>
        <p:grpSpPr>
          <a:xfrm>
            <a:off x="436349" y="2209648"/>
            <a:ext cx="1886079" cy="1797558"/>
            <a:chOff x="1236109" y="3430449"/>
            <a:chExt cx="1925900" cy="1780532"/>
          </a:xfrm>
        </p:grpSpPr>
        <p:cxnSp>
          <p:nvCxnSpPr>
            <p:cNvPr id="394" name="Connecteur droit 39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Connecteur droit 399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Connecteur droit avec flèche 42"/>
          <p:cNvCxnSpPr/>
          <p:nvPr/>
        </p:nvCxnSpPr>
        <p:spPr>
          <a:xfrm>
            <a:off x="2301045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Connecteur droit avec flèche 447"/>
          <p:cNvCxnSpPr/>
          <p:nvPr/>
        </p:nvCxnSpPr>
        <p:spPr>
          <a:xfrm>
            <a:off x="1608382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Connecteur droit avec flèche 448"/>
          <p:cNvCxnSpPr/>
          <p:nvPr/>
        </p:nvCxnSpPr>
        <p:spPr>
          <a:xfrm>
            <a:off x="449676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Connecteur droit avec flèche 449"/>
          <p:cNvCxnSpPr/>
          <p:nvPr/>
        </p:nvCxnSpPr>
        <p:spPr>
          <a:xfrm>
            <a:off x="436349" y="310842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Connecteur droit avec flèche 450"/>
          <p:cNvCxnSpPr/>
          <p:nvPr/>
        </p:nvCxnSpPr>
        <p:spPr>
          <a:xfrm flipV="1">
            <a:off x="2289175" y="2875989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/>
          <p:cNvCxnSpPr/>
          <p:nvPr/>
        </p:nvCxnSpPr>
        <p:spPr>
          <a:xfrm flipH="1">
            <a:off x="1330368" y="2741988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droit avec flèche 452"/>
          <p:cNvCxnSpPr/>
          <p:nvPr/>
        </p:nvCxnSpPr>
        <p:spPr>
          <a:xfrm flipV="1">
            <a:off x="1216168" y="1799138"/>
            <a:ext cx="5692" cy="498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Connecteur droit avec flèche 453"/>
          <p:cNvCxnSpPr/>
          <p:nvPr/>
        </p:nvCxnSpPr>
        <p:spPr>
          <a:xfrm>
            <a:off x="419944" y="2209648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5" name="Groupe 454"/>
          <p:cNvGrpSpPr/>
          <p:nvPr/>
        </p:nvGrpSpPr>
        <p:grpSpPr>
          <a:xfrm>
            <a:off x="3279277" y="2190921"/>
            <a:ext cx="1886079" cy="1797558"/>
            <a:chOff x="1236109" y="3430449"/>
            <a:chExt cx="1925900" cy="1780532"/>
          </a:xfrm>
        </p:grpSpPr>
        <p:cxnSp>
          <p:nvCxnSpPr>
            <p:cNvPr id="456" name="Connecteur droit 455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Connecteur droit 456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necteur droit 457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necteur droit 458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459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Connecteur droit 461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Connecteur droit 462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Connecteur droit 463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Connecteur droit 464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Connecteur droit 465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Connecteur droit 466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Connecteur droit 46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Connecteur droit 468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Connecteur droit 469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Connecteur droit 470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Connecteur droit 471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onnecteur droit 472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Connecteur droit 473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Connecteur droit 474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Connecteur droit 475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Connecteur droit 476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8" name="Connecteur droit avec flèche 477"/>
          <p:cNvCxnSpPr/>
          <p:nvPr/>
        </p:nvCxnSpPr>
        <p:spPr>
          <a:xfrm>
            <a:off x="5143973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Connecteur droit avec flèche 478"/>
          <p:cNvCxnSpPr/>
          <p:nvPr/>
        </p:nvCxnSpPr>
        <p:spPr>
          <a:xfrm>
            <a:off x="4451310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Connecteur droit avec flèche 479"/>
          <p:cNvCxnSpPr/>
          <p:nvPr/>
        </p:nvCxnSpPr>
        <p:spPr>
          <a:xfrm>
            <a:off x="3292604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Connecteur droit avec flèche 480"/>
          <p:cNvCxnSpPr/>
          <p:nvPr/>
        </p:nvCxnSpPr>
        <p:spPr>
          <a:xfrm>
            <a:off x="3279277" y="308970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avec flèche 481"/>
          <p:cNvCxnSpPr/>
          <p:nvPr/>
        </p:nvCxnSpPr>
        <p:spPr>
          <a:xfrm flipV="1">
            <a:off x="5132103" y="2857262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Connecteur droit avec flèche 482"/>
          <p:cNvCxnSpPr/>
          <p:nvPr/>
        </p:nvCxnSpPr>
        <p:spPr>
          <a:xfrm flipH="1">
            <a:off x="4173296" y="2723261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Connecteur droit avec flèche 483"/>
          <p:cNvCxnSpPr/>
          <p:nvPr/>
        </p:nvCxnSpPr>
        <p:spPr>
          <a:xfrm>
            <a:off x="4059096" y="2279307"/>
            <a:ext cx="12137" cy="503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droit avec flèche 484"/>
          <p:cNvCxnSpPr/>
          <p:nvPr/>
        </p:nvCxnSpPr>
        <p:spPr>
          <a:xfrm>
            <a:off x="3262872" y="2190921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avec flèche 485"/>
          <p:cNvCxnSpPr/>
          <p:nvPr/>
        </p:nvCxnSpPr>
        <p:spPr>
          <a:xfrm>
            <a:off x="3878286" y="3568188"/>
            <a:ext cx="225904" cy="509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Connecteur droit avec flèche 486"/>
          <p:cNvCxnSpPr/>
          <p:nvPr/>
        </p:nvCxnSpPr>
        <p:spPr>
          <a:xfrm flipH="1" flipV="1">
            <a:off x="4388888" y="3120672"/>
            <a:ext cx="15965" cy="23681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Connecteur droit avec flèche 487"/>
          <p:cNvCxnSpPr/>
          <p:nvPr/>
        </p:nvCxnSpPr>
        <p:spPr>
          <a:xfrm>
            <a:off x="3917284" y="2960072"/>
            <a:ext cx="29064" cy="2534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9" name="Flèche droite 538"/>
          <p:cNvSpPr/>
          <p:nvPr/>
        </p:nvSpPr>
        <p:spPr>
          <a:xfrm>
            <a:off x="2436859" y="2916459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sp>
        <p:nvSpPr>
          <p:cNvPr id="227" name="Rectangle à coins arrondis 226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229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123" name="Flèche droite 122"/>
          <p:cNvSpPr/>
          <p:nvPr/>
        </p:nvSpPr>
        <p:spPr>
          <a:xfrm rot="16200000">
            <a:off x="1674568" y="4187820"/>
            <a:ext cx="982200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</a:t>
            </a:r>
            <a:r>
              <a:rPr lang="fr-FR" dirty="0" smtClean="0"/>
              <a:t>←4</a:t>
            </a:r>
            <a:r>
              <a:rPr lang="el-GR" dirty="0" smtClean="0"/>
              <a:t> </a:t>
            </a:r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1092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a frame field 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12" y="2212579"/>
            <a:ext cx="6133881" cy="3848789"/>
          </a:xfrm>
          <a:prstGeom prst="rect">
            <a:avLst/>
          </a:prstGeom>
        </p:spPr>
      </p:pic>
      <p:cxnSp>
        <p:nvCxnSpPr>
          <p:cNvPr id="7" name="Connecteur droit avec flèche 6"/>
          <p:cNvCxnSpPr>
            <a:stCxn id="5" idx="1"/>
          </p:cNvCxnSpPr>
          <p:nvPr/>
        </p:nvCxnSpPr>
        <p:spPr>
          <a:xfrm flipH="1">
            <a:off x="4236953" y="2634943"/>
            <a:ext cx="1301460" cy="15020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angle à coins arrondis 4"/>
          <p:cNvSpPr/>
          <p:nvPr/>
        </p:nvSpPr>
        <p:spPr>
          <a:xfrm>
            <a:off x="5538413" y="2212579"/>
            <a:ext cx="2342179" cy="844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The orientation of </a:t>
            </a:r>
            <a:r>
              <a:rPr lang="fr-FR" sz="2400" dirty="0" err="1" smtClean="0"/>
              <a:t>each</a:t>
            </a:r>
            <a:r>
              <a:rPr lang="fr-FR" sz="2400" dirty="0" smtClean="0"/>
              <a:t> cube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38549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à coins arrondis 222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5" name="Rectangle à coins arrondis 224"/>
          <p:cNvSpPr/>
          <p:nvPr/>
        </p:nvSpPr>
        <p:spPr>
          <a:xfrm>
            <a:off x="7658492" y="1956891"/>
            <a:ext cx="1431187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175" name="Triangle isocèle 174"/>
          <p:cNvSpPr/>
          <p:nvPr/>
        </p:nvSpPr>
        <p:spPr>
          <a:xfrm rot="5703857">
            <a:off x="3873132" y="3034782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39" name="Groupe 38"/>
          <p:cNvGrpSpPr/>
          <p:nvPr/>
        </p:nvGrpSpPr>
        <p:grpSpPr>
          <a:xfrm>
            <a:off x="417062" y="4413148"/>
            <a:ext cx="1886079" cy="1797558"/>
            <a:chOff x="1236109" y="3430449"/>
            <a:chExt cx="1925900" cy="1780532"/>
          </a:xfrm>
        </p:grpSpPr>
        <p:cxnSp>
          <p:nvCxnSpPr>
            <p:cNvPr id="204" name="Connecteur droit 20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e 368"/>
          <p:cNvGrpSpPr/>
          <p:nvPr/>
        </p:nvGrpSpPr>
        <p:grpSpPr>
          <a:xfrm>
            <a:off x="192331" y="5975418"/>
            <a:ext cx="453029" cy="470578"/>
            <a:chOff x="7671694" y="1763070"/>
            <a:chExt cx="663115" cy="634030"/>
          </a:xfrm>
        </p:grpSpPr>
        <p:cxnSp>
          <p:nvCxnSpPr>
            <p:cNvPr id="370" name="Connecteur droit avec flèche 36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avec flèche 37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Groupe 371"/>
          <p:cNvGrpSpPr/>
          <p:nvPr/>
        </p:nvGrpSpPr>
        <p:grpSpPr>
          <a:xfrm>
            <a:off x="1336018" y="5966053"/>
            <a:ext cx="453029" cy="470578"/>
            <a:chOff x="7671694" y="1763070"/>
            <a:chExt cx="663115" cy="634030"/>
          </a:xfrm>
        </p:grpSpPr>
        <p:cxnSp>
          <p:nvCxnSpPr>
            <p:cNvPr id="373" name="Connecteur droit avec flèche 37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avec flèche 37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e 374"/>
          <p:cNvGrpSpPr/>
          <p:nvPr/>
        </p:nvGrpSpPr>
        <p:grpSpPr>
          <a:xfrm>
            <a:off x="2069911" y="5975709"/>
            <a:ext cx="453029" cy="470578"/>
            <a:chOff x="7671694" y="1763070"/>
            <a:chExt cx="663115" cy="634030"/>
          </a:xfrm>
        </p:grpSpPr>
        <p:cxnSp>
          <p:nvCxnSpPr>
            <p:cNvPr id="376" name="Connecteur droit avec flèche 37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avec flèche 37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Groupe 377"/>
          <p:cNvGrpSpPr/>
          <p:nvPr/>
        </p:nvGrpSpPr>
        <p:grpSpPr>
          <a:xfrm rot="20398854">
            <a:off x="2050868" y="5349695"/>
            <a:ext cx="453029" cy="470578"/>
            <a:chOff x="7671694" y="1763070"/>
            <a:chExt cx="663115" cy="634030"/>
          </a:xfrm>
        </p:grpSpPr>
        <p:cxnSp>
          <p:nvCxnSpPr>
            <p:cNvPr id="379" name="Connecteur droit avec flèche 37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avec flèche 37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1" name="Groupe 380"/>
          <p:cNvGrpSpPr/>
          <p:nvPr/>
        </p:nvGrpSpPr>
        <p:grpSpPr>
          <a:xfrm rot="18990639">
            <a:off x="1660678" y="4727561"/>
            <a:ext cx="453029" cy="470578"/>
            <a:chOff x="7671694" y="1763070"/>
            <a:chExt cx="663115" cy="634030"/>
          </a:xfrm>
        </p:grpSpPr>
        <p:cxnSp>
          <p:nvCxnSpPr>
            <p:cNvPr id="382" name="Connecteur droit avec flèche 38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avec flèche 38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e 383"/>
          <p:cNvGrpSpPr/>
          <p:nvPr/>
        </p:nvGrpSpPr>
        <p:grpSpPr>
          <a:xfrm rot="997622">
            <a:off x="984530" y="4262454"/>
            <a:ext cx="453029" cy="470578"/>
            <a:chOff x="7671694" y="1763070"/>
            <a:chExt cx="663115" cy="634030"/>
          </a:xfrm>
        </p:grpSpPr>
        <p:cxnSp>
          <p:nvCxnSpPr>
            <p:cNvPr id="385" name="Connecteur droit avec flèche 38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avec flèche 38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e 386"/>
          <p:cNvGrpSpPr/>
          <p:nvPr/>
        </p:nvGrpSpPr>
        <p:grpSpPr>
          <a:xfrm>
            <a:off x="207684" y="4187482"/>
            <a:ext cx="453029" cy="470578"/>
            <a:chOff x="7671694" y="1763070"/>
            <a:chExt cx="663115" cy="634030"/>
          </a:xfrm>
        </p:grpSpPr>
        <p:cxnSp>
          <p:nvCxnSpPr>
            <p:cNvPr id="388" name="Connecteur droit avec flèche 38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avec flèche 38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e 389"/>
          <p:cNvGrpSpPr/>
          <p:nvPr/>
        </p:nvGrpSpPr>
        <p:grpSpPr>
          <a:xfrm>
            <a:off x="192028" y="5076638"/>
            <a:ext cx="453029" cy="470578"/>
            <a:chOff x="7671694" y="1763070"/>
            <a:chExt cx="663115" cy="634030"/>
          </a:xfrm>
        </p:grpSpPr>
        <p:cxnSp>
          <p:nvCxnSpPr>
            <p:cNvPr id="391" name="Connecteur droit avec flèche 39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avec flèche 39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3" name="Groupe 392"/>
          <p:cNvGrpSpPr/>
          <p:nvPr/>
        </p:nvGrpSpPr>
        <p:grpSpPr>
          <a:xfrm>
            <a:off x="436349" y="2209648"/>
            <a:ext cx="1886079" cy="1797558"/>
            <a:chOff x="1236109" y="3430449"/>
            <a:chExt cx="1925900" cy="1780532"/>
          </a:xfrm>
        </p:grpSpPr>
        <p:cxnSp>
          <p:nvCxnSpPr>
            <p:cNvPr id="394" name="Connecteur droit 39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Connecteur droit 399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Connecteur droit avec flèche 42"/>
          <p:cNvCxnSpPr/>
          <p:nvPr/>
        </p:nvCxnSpPr>
        <p:spPr>
          <a:xfrm>
            <a:off x="2301045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Connecteur droit avec flèche 447"/>
          <p:cNvCxnSpPr/>
          <p:nvPr/>
        </p:nvCxnSpPr>
        <p:spPr>
          <a:xfrm>
            <a:off x="1608382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Connecteur droit avec flèche 448"/>
          <p:cNvCxnSpPr/>
          <p:nvPr/>
        </p:nvCxnSpPr>
        <p:spPr>
          <a:xfrm>
            <a:off x="449676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Connecteur droit avec flèche 449"/>
          <p:cNvCxnSpPr/>
          <p:nvPr/>
        </p:nvCxnSpPr>
        <p:spPr>
          <a:xfrm>
            <a:off x="436349" y="310842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Connecteur droit avec flèche 450"/>
          <p:cNvCxnSpPr/>
          <p:nvPr/>
        </p:nvCxnSpPr>
        <p:spPr>
          <a:xfrm flipV="1">
            <a:off x="2289175" y="2875989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/>
          <p:cNvCxnSpPr/>
          <p:nvPr/>
        </p:nvCxnSpPr>
        <p:spPr>
          <a:xfrm flipH="1">
            <a:off x="1330368" y="2741988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droit avec flèche 452"/>
          <p:cNvCxnSpPr/>
          <p:nvPr/>
        </p:nvCxnSpPr>
        <p:spPr>
          <a:xfrm flipV="1">
            <a:off x="1216168" y="1799138"/>
            <a:ext cx="5692" cy="498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Connecteur droit avec flèche 453"/>
          <p:cNvCxnSpPr/>
          <p:nvPr/>
        </p:nvCxnSpPr>
        <p:spPr>
          <a:xfrm>
            <a:off x="419944" y="2209648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5" name="Groupe 454"/>
          <p:cNvGrpSpPr/>
          <p:nvPr/>
        </p:nvGrpSpPr>
        <p:grpSpPr>
          <a:xfrm>
            <a:off x="3279277" y="2190921"/>
            <a:ext cx="1886079" cy="1797558"/>
            <a:chOff x="1236109" y="3430449"/>
            <a:chExt cx="1925900" cy="1780532"/>
          </a:xfrm>
        </p:grpSpPr>
        <p:cxnSp>
          <p:nvCxnSpPr>
            <p:cNvPr id="456" name="Connecteur droit 455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Connecteur droit 456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necteur droit 457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necteur droit 458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459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Connecteur droit 461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Connecteur droit 462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Connecteur droit 463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Connecteur droit 464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Connecteur droit 465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Connecteur droit 466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Connecteur droit 46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Connecteur droit 468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Connecteur droit 469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Connecteur droit 470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Connecteur droit 471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onnecteur droit 472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Connecteur droit 473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Connecteur droit 474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Connecteur droit 475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Connecteur droit 476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8" name="Connecteur droit avec flèche 477"/>
          <p:cNvCxnSpPr/>
          <p:nvPr/>
        </p:nvCxnSpPr>
        <p:spPr>
          <a:xfrm>
            <a:off x="5143973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Connecteur droit avec flèche 478"/>
          <p:cNvCxnSpPr/>
          <p:nvPr/>
        </p:nvCxnSpPr>
        <p:spPr>
          <a:xfrm>
            <a:off x="4451310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Connecteur droit avec flèche 479"/>
          <p:cNvCxnSpPr/>
          <p:nvPr/>
        </p:nvCxnSpPr>
        <p:spPr>
          <a:xfrm>
            <a:off x="3292604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Connecteur droit avec flèche 480"/>
          <p:cNvCxnSpPr/>
          <p:nvPr/>
        </p:nvCxnSpPr>
        <p:spPr>
          <a:xfrm>
            <a:off x="3279277" y="308970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avec flèche 481"/>
          <p:cNvCxnSpPr/>
          <p:nvPr/>
        </p:nvCxnSpPr>
        <p:spPr>
          <a:xfrm flipV="1">
            <a:off x="5132103" y="2857262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Connecteur droit avec flèche 482"/>
          <p:cNvCxnSpPr/>
          <p:nvPr/>
        </p:nvCxnSpPr>
        <p:spPr>
          <a:xfrm flipH="1">
            <a:off x="4173296" y="2723261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Connecteur droit avec flèche 483"/>
          <p:cNvCxnSpPr/>
          <p:nvPr/>
        </p:nvCxnSpPr>
        <p:spPr>
          <a:xfrm>
            <a:off x="4059096" y="2279307"/>
            <a:ext cx="12137" cy="503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droit avec flèche 484"/>
          <p:cNvCxnSpPr/>
          <p:nvPr/>
        </p:nvCxnSpPr>
        <p:spPr>
          <a:xfrm>
            <a:off x="3262872" y="2190921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avec flèche 485"/>
          <p:cNvCxnSpPr/>
          <p:nvPr/>
        </p:nvCxnSpPr>
        <p:spPr>
          <a:xfrm>
            <a:off x="3878286" y="3568188"/>
            <a:ext cx="225904" cy="509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Connecteur droit avec flèche 486"/>
          <p:cNvCxnSpPr/>
          <p:nvPr/>
        </p:nvCxnSpPr>
        <p:spPr>
          <a:xfrm flipH="1" flipV="1">
            <a:off x="4388888" y="3120672"/>
            <a:ext cx="15965" cy="23681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Connecteur droit avec flèche 487"/>
          <p:cNvCxnSpPr/>
          <p:nvPr/>
        </p:nvCxnSpPr>
        <p:spPr>
          <a:xfrm>
            <a:off x="3917284" y="2960072"/>
            <a:ext cx="29064" cy="2534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9" name="Flèche droite 538"/>
          <p:cNvSpPr/>
          <p:nvPr/>
        </p:nvSpPr>
        <p:spPr>
          <a:xfrm>
            <a:off x="2436859" y="2916459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sp>
        <p:nvSpPr>
          <p:cNvPr id="177" name="Flèche droite 176"/>
          <p:cNvSpPr/>
          <p:nvPr/>
        </p:nvSpPr>
        <p:spPr>
          <a:xfrm>
            <a:off x="4924063" y="2243405"/>
            <a:ext cx="1305078" cy="1004511"/>
          </a:xfrm>
          <a:prstGeom prst="rightArrow">
            <a:avLst>
              <a:gd name="adj1" fmla="val 50000"/>
              <a:gd name="adj2" fmla="val 20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Normalize</a:t>
            </a:r>
            <a:r>
              <a:rPr lang="fr-FR" dirty="0" smtClean="0"/>
              <a:t>, LBFGS</a:t>
            </a:r>
            <a:endParaRPr lang="fr-FR" dirty="0"/>
          </a:p>
        </p:txBody>
      </p:sp>
      <p:sp>
        <p:nvSpPr>
          <p:cNvPr id="178" name="Triangle isocèle 177"/>
          <p:cNvSpPr/>
          <p:nvPr/>
        </p:nvSpPr>
        <p:spPr>
          <a:xfrm rot="5703857">
            <a:off x="6859794" y="3033798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9" name="Groupe 178"/>
          <p:cNvGrpSpPr/>
          <p:nvPr/>
        </p:nvGrpSpPr>
        <p:grpSpPr>
          <a:xfrm>
            <a:off x="6265939" y="2189937"/>
            <a:ext cx="1886079" cy="1797558"/>
            <a:chOff x="1236109" y="3430449"/>
            <a:chExt cx="1925900" cy="1780532"/>
          </a:xfrm>
        </p:grpSpPr>
        <p:cxnSp>
          <p:nvCxnSpPr>
            <p:cNvPr id="180" name="Connecteur droit 179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196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6" name="Connecteur droit avec flèche 205"/>
          <p:cNvCxnSpPr/>
          <p:nvPr/>
        </p:nvCxnSpPr>
        <p:spPr>
          <a:xfrm>
            <a:off x="6265939" y="308871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avec flèche 206"/>
          <p:cNvCxnSpPr/>
          <p:nvPr/>
        </p:nvCxnSpPr>
        <p:spPr>
          <a:xfrm flipV="1">
            <a:off x="8118765" y="2856278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avec flèche 210"/>
          <p:cNvCxnSpPr/>
          <p:nvPr/>
        </p:nvCxnSpPr>
        <p:spPr>
          <a:xfrm flipH="1">
            <a:off x="7159958" y="2722277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avec flèche 212"/>
          <p:cNvCxnSpPr/>
          <p:nvPr/>
        </p:nvCxnSpPr>
        <p:spPr>
          <a:xfrm>
            <a:off x="7045758" y="2278323"/>
            <a:ext cx="12137" cy="503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avec flèche 214"/>
          <p:cNvCxnSpPr/>
          <p:nvPr/>
        </p:nvCxnSpPr>
        <p:spPr>
          <a:xfrm>
            <a:off x="6249534" y="218993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avec flèche 216"/>
          <p:cNvCxnSpPr/>
          <p:nvPr/>
        </p:nvCxnSpPr>
        <p:spPr>
          <a:xfrm flipV="1">
            <a:off x="6864948" y="3470606"/>
            <a:ext cx="652176" cy="9659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avec flèche 218"/>
          <p:cNvCxnSpPr/>
          <p:nvPr/>
        </p:nvCxnSpPr>
        <p:spPr>
          <a:xfrm flipH="1" flipV="1">
            <a:off x="7006089" y="2856278"/>
            <a:ext cx="385427" cy="50022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/>
          <p:cNvCxnSpPr/>
          <p:nvPr/>
        </p:nvCxnSpPr>
        <p:spPr>
          <a:xfrm flipH="1">
            <a:off x="6793911" y="2959088"/>
            <a:ext cx="110036" cy="53897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7" name="Rectangle à coins arrondis 226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229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  <p:cxnSp>
        <p:nvCxnSpPr>
          <p:cNvPr id="155" name="Connecteur droit avec flèche 154"/>
          <p:cNvCxnSpPr/>
          <p:nvPr/>
        </p:nvCxnSpPr>
        <p:spPr>
          <a:xfrm>
            <a:off x="8130635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onnecteur droit avec flèche 155"/>
          <p:cNvCxnSpPr/>
          <p:nvPr/>
        </p:nvCxnSpPr>
        <p:spPr>
          <a:xfrm>
            <a:off x="7437972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cteur droit avec flèche 156"/>
          <p:cNvCxnSpPr/>
          <p:nvPr/>
        </p:nvCxnSpPr>
        <p:spPr>
          <a:xfrm>
            <a:off x="6279266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Flèche droite 158"/>
          <p:cNvSpPr/>
          <p:nvPr/>
        </p:nvSpPr>
        <p:spPr>
          <a:xfrm rot="16200000">
            <a:off x="1674568" y="4187820"/>
            <a:ext cx="982200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</a:t>
            </a:r>
            <a:r>
              <a:rPr lang="fr-FR" dirty="0" smtClean="0"/>
              <a:t>←4</a:t>
            </a:r>
            <a:r>
              <a:rPr lang="el-GR" dirty="0" smtClean="0"/>
              <a:t> </a:t>
            </a:r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937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à coins arrondis 222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5" name="Rectangle à coins arrondis 224"/>
          <p:cNvSpPr/>
          <p:nvPr/>
        </p:nvSpPr>
        <p:spPr>
          <a:xfrm>
            <a:off x="7658492" y="1956891"/>
            <a:ext cx="1431187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176" name="Triangle isocèle 175"/>
          <p:cNvSpPr/>
          <p:nvPr/>
        </p:nvSpPr>
        <p:spPr>
          <a:xfrm rot="5703857">
            <a:off x="6870792" y="5241278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5" name="Triangle isocèle 174"/>
          <p:cNvSpPr/>
          <p:nvPr/>
        </p:nvSpPr>
        <p:spPr>
          <a:xfrm rot="5703857">
            <a:off x="3873132" y="3034782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case: Classic approach</a:t>
            </a:r>
            <a:endParaRPr lang="fr-FR" dirty="0"/>
          </a:p>
        </p:txBody>
      </p:sp>
      <p:grpSp>
        <p:nvGrpSpPr>
          <p:cNvPr id="39" name="Groupe 38"/>
          <p:cNvGrpSpPr/>
          <p:nvPr/>
        </p:nvGrpSpPr>
        <p:grpSpPr>
          <a:xfrm>
            <a:off x="417062" y="4413148"/>
            <a:ext cx="1886079" cy="1797558"/>
            <a:chOff x="1236109" y="3430449"/>
            <a:chExt cx="1925900" cy="1780532"/>
          </a:xfrm>
        </p:grpSpPr>
        <p:cxnSp>
          <p:nvCxnSpPr>
            <p:cNvPr id="204" name="Connecteur droit 20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Connecteur droit 207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Connecteur droit 208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Connecteur droit 209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Connecteur droit 211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Connecteur droit 213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Connecteur droit 21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Connecteur droit 217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Connecteur droit 219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Connecteur droit 221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Connecteur droit 22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Connecteur droit 225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Connecteur droit 22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Connecteur droit 359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Connecteur droit 360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Connecteur droit 361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Connecteur droit 362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Connecteur droit 363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Connecteur droit 364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Connecteur droit 365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Connecteur droit 366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Connecteur droit 367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9" name="Groupe 368"/>
          <p:cNvGrpSpPr/>
          <p:nvPr/>
        </p:nvGrpSpPr>
        <p:grpSpPr>
          <a:xfrm>
            <a:off x="192331" y="5975418"/>
            <a:ext cx="453029" cy="470578"/>
            <a:chOff x="7671694" y="1763070"/>
            <a:chExt cx="663115" cy="634030"/>
          </a:xfrm>
        </p:grpSpPr>
        <p:cxnSp>
          <p:nvCxnSpPr>
            <p:cNvPr id="370" name="Connecteur droit avec flèche 36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Connecteur droit avec flèche 37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2" name="Groupe 371"/>
          <p:cNvGrpSpPr/>
          <p:nvPr/>
        </p:nvGrpSpPr>
        <p:grpSpPr>
          <a:xfrm>
            <a:off x="1336018" y="5966053"/>
            <a:ext cx="453029" cy="470578"/>
            <a:chOff x="7671694" y="1763070"/>
            <a:chExt cx="663115" cy="634030"/>
          </a:xfrm>
        </p:grpSpPr>
        <p:cxnSp>
          <p:nvCxnSpPr>
            <p:cNvPr id="373" name="Connecteur droit avec flèche 37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Connecteur droit avec flèche 37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5" name="Groupe 374"/>
          <p:cNvGrpSpPr/>
          <p:nvPr/>
        </p:nvGrpSpPr>
        <p:grpSpPr>
          <a:xfrm>
            <a:off x="2069911" y="5975709"/>
            <a:ext cx="453029" cy="470578"/>
            <a:chOff x="7671694" y="1763070"/>
            <a:chExt cx="663115" cy="634030"/>
          </a:xfrm>
        </p:grpSpPr>
        <p:cxnSp>
          <p:nvCxnSpPr>
            <p:cNvPr id="376" name="Connecteur droit avec flèche 37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Connecteur droit avec flèche 37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8" name="Groupe 377"/>
          <p:cNvGrpSpPr/>
          <p:nvPr/>
        </p:nvGrpSpPr>
        <p:grpSpPr>
          <a:xfrm rot="20398854">
            <a:off x="2050868" y="5349695"/>
            <a:ext cx="453029" cy="470578"/>
            <a:chOff x="7671694" y="1763070"/>
            <a:chExt cx="663115" cy="634030"/>
          </a:xfrm>
        </p:grpSpPr>
        <p:cxnSp>
          <p:nvCxnSpPr>
            <p:cNvPr id="379" name="Connecteur droit avec flèche 37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Connecteur droit avec flèche 37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1" name="Groupe 380"/>
          <p:cNvGrpSpPr/>
          <p:nvPr/>
        </p:nvGrpSpPr>
        <p:grpSpPr>
          <a:xfrm rot="18990639">
            <a:off x="1660678" y="4727561"/>
            <a:ext cx="453029" cy="470578"/>
            <a:chOff x="7671694" y="1763070"/>
            <a:chExt cx="663115" cy="634030"/>
          </a:xfrm>
        </p:grpSpPr>
        <p:cxnSp>
          <p:nvCxnSpPr>
            <p:cNvPr id="382" name="Connecteur droit avec flèche 38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Connecteur droit avec flèche 38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4" name="Groupe 383"/>
          <p:cNvGrpSpPr/>
          <p:nvPr/>
        </p:nvGrpSpPr>
        <p:grpSpPr>
          <a:xfrm rot="997622">
            <a:off x="984530" y="4262454"/>
            <a:ext cx="453029" cy="470578"/>
            <a:chOff x="7671694" y="1763070"/>
            <a:chExt cx="663115" cy="634030"/>
          </a:xfrm>
        </p:grpSpPr>
        <p:cxnSp>
          <p:nvCxnSpPr>
            <p:cNvPr id="385" name="Connecteur droit avec flèche 38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Connecteur droit avec flèche 38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7" name="Groupe 386"/>
          <p:cNvGrpSpPr/>
          <p:nvPr/>
        </p:nvGrpSpPr>
        <p:grpSpPr>
          <a:xfrm>
            <a:off x="207684" y="4187482"/>
            <a:ext cx="453029" cy="470578"/>
            <a:chOff x="7671694" y="1763070"/>
            <a:chExt cx="663115" cy="634030"/>
          </a:xfrm>
        </p:grpSpPr>
        <p:cxnSp>
          <p:nvCxnSpPr>
            <p:cNvPr id="388" name="Connecteur droit avec flèche 38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Connecteur droit avec flèche 38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0" name="Groupe 389"/>
          <p:cNvGrpSpPr/>
          <p:nvPr/>
        </p:nvGrpSpPr>
        <p:grpSpPr>
          <a:xfrm>
            <a:off x="192028" y="5076638"/>
            <a:ext cx="453029" cy="470578"/>
            <a:chOff x="7671694" y="1763070"/>
            <a:chExt cx="663115" cy="634030"/>
          </a:xfrm>
        </p:grpSpPr>
        <p:cxnSp>
          <p:nvCxnSpPr>
            <p:cNvPr id="391" name="Connecteur droit avec flèche 39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Connecteur droit avec flèche 39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3" name="Groupe 392"/>
          <p:cNvGrpSpPr/>
          <p:nvPr/>
        </p:nvGrpSpPr>
        <p:grpSpPr>
          <a:xfrm>
            <a:off x="436349" y="2209648"/>
            <a:ext cx="1886079" cy="1797558"/>
            <a:chOff x="1236109" y="3430449"/>
            <a:chExt cx="1925900" cy="1780532"/>
          </a:xfrm>
        </p:grpSpPr>
        <p:cxnSp>
          <p:nvCxnSpPr>
            <p:cNvPr id="394" name="Connecteur droit 39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Connecteur droit 394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Connecteur droit 395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Connecteur droit 396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Connecteur droit 397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Connecteur droit 398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Connecteur droit 399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Connecteur droit 400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Connecteur droit 401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Connecteur droit 402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Connecteur droit 40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Connecteur droit 404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Connecteur droit 405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Connecteur droit 406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Connecteur droit 407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Connecteur droit 408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Connecteur droit 409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Connecteur droit 410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Connecteur droit 411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Connecteur droit 412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Connecteur droit 413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Connecteur droit 414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Flèche droite 40"/>
          <p:cNvSpPr/>
          <p:nvPr/>
        </p:nvSpPr>
        <p:spPr>
          <a:xfrm rot="16200000">
            <a:off x="1674568" y="4187820"/>
            <a:ext cx="982200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</a:t>
            </a:r>
            <a:r>
              <a:rPr lang="fr-FR" dirty="0" smtClean="0"/>
              <a:t>←4</a:t>
            </a:r>
            <a:r>
              <a:rPr lang="el-GR" dirty="0" smtClean="0"/>
              <a:t> </a:t>
            </a:r>
            <a:r>
              <a:rPr lang="el-GR" dirty="0"/>
              <a:t>θ</a:t>
            </a:r>
            <a:endParaRPr lang="fr-FR" dirty="0"/>
          </a:p>
        </p:txBody>
      </p:sp>
      <p:cxnSp>
        <p:nvCxnSpPr>
          <p:cNvPr id="43" name="Connecteur droit avec flèche 42"/>
          <p:cNvCxnSpPr/>
          <p:nvPr/>
        </p:nvCxnSpPr>
        <p:spPr>
          <a:xfrm>
            <a:off x="2301045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8" name="Connecteur droit avec flèche 447"/>
          <p:cNvCxnSpPr/>
          <p:nvPr/>
        </p:nvCxnSpPr>
        <p:spPr>
          <a:xfrm>
            <a:off x="1608382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9" name="Connecteur droit avec flèche 448"/>
          <p:cNvCxnSpPr/>
          <p:nvPr/>
        </p:nvCxnSpPr>
        <p:spPr>
          <a:xfrm>
            <a:off x="449676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0" name="Connecteur droit avec flèche 449"/>
          <p:cNvCxnSpPr/>
          <p:nvPr/>
        </p:nvCxnSpPr>
        <p:spPr>
          <a:xfrm>
            <a:off x="436349" y="310842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1" name="Connecteur droit avec flèche 450"/>
          <p:cNvCxnSpPr/>
          <p:nvPr/>
        </p:nvCxnSpPr>
        <p:spPr>
          <a:xfrm flipV="1">
            <a:off x="2289175" y="2875989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2" name="Connecteur droit avec flèche 451"/>
          <p:cNvCxnSpPr/>
          <p:nvPr/>
        </p:nvCxnSpPr>
        <p:spPr>
          <a:xfrm flipH="1">
            <a:off x="1330368" y="2741988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droit avec flèche 452"/>
          <p:cNvCxnSpPr/>
          <p:nvPr/>
        </p:nvCxnSpPr>
        <p:spPr>
          <a:xfrm flipV="1">
            <a:off x="1216168" y="1799138"/>
            <a:ext cx="5692" cy="498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4" name="Connecteur droit avec flèche 453"/>
          <p:cNvCxnSpPr/>
          <p:nvPr/>
        </p:nvCxnSpPr>
        <p:spPr>
          <a:xfrm>
            <a:off x="419944" y="2209648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5" name="Groupe 454"/>
          <p:cNvGrpSpPr/>
          <p:nvPr/>
        </p:nvGrpSpPr>
        <p:grpSpPr>
          <a:xfrm>
            <a:off x="3279277" y="2190921"/>
            <a:ext cx="1886079" cy="1797558"/>
            <a:chOff x="1236109" y="3430449"/>
            <a:chExt cx="1925900" cy="1780532"/>
          </a:xfrm>
        </p:grpSpPr>
        <p:cxnSp>
          <p:nvCxnSpPr>
            <p:cNvPr id="456" name="Connecteur droit 455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7" name="Connecteur droit 456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necteur droit 457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necteur droit 458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0" name="Connecteur droit 459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1" name="Connecteur droit 460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2" name="Connecteur droit 461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3" name="Connecteur droit 462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4" name="Connecteur droit 463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5" name="Connecteur droit 464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6" name="Connecteur droit 465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7" name="Connecteur droit 466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8" name="Connecteur droit 467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9" name="Connecteur droit 468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0" name="Connecteur droit 469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Connecteur droit 470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Connecteur droit 471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onnecteur droit 472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Connecteur droit 473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Connecteur droit 474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Connecteur droit 475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Connecteur droit 476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8" name="Connecteur droit avec flèche 477"/>
          <p:cNvCxnSpPr/>
          <p:nvPr/>
        </p:nvCxnSpPr>
        <p:spPr>
          <a:xfrm>
            <a:off x="5143973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9" name="Connecteur droit avec flèche 478"/>
          <p:cNvCxnSpPr/>
          <p:nvPr/>
        </p:nvCxnSpPr>
        <p:spPr>
          <a:xfrm>
            <a:off x="4451310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0" name="Connecteur droit avec flèche 479"/>
          <p:cNvCxnSpPr/>
          <p:nvPr/>
        </p:nvCxnSpPr>
        <p:spPr>
          <a:xfrm>
            <a:off x="3292604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1" name="Connecteur droit avec flèche 480"/>
          <p:cNvCxnSpPr/>
          <p:nvPr/>
        </p:nvCxnSpPr>
        <p:spPr>
          <a:xfrm>
            <a:off x="3279277" y="308970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2" name="Connecteur droit avec flèche 481"/>
          <p:cNvCxnSpPr/>
          <p:nvPr/>
        </p:nvCxnSpPr>
        <p:spPr>
          <a:xfrm flipV="1">
            <a:off x="5132103" y="2857262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3" name="Connecteur droit avec flèche 482"/>
          <p:cNvCxnSpPr/>
          <p:nvPr/>
        </p:nvCxnSpPr>
        <p:spPr>
          <a:xfrm flipH="1">
            <a:off x="4173296" y="2723261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4" name="Connecteur droit avec flèche 483"/>
          <p:cNvCxnSpPr/>
          <p:nvPr/>
        </p:nvCxnSpPr>
        <p:spPr>
          <a:xfrm>
            <a:off x="4059096" y="2279307"/>
            <a:ext cx="12137" cy="503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5" name="Connecteur droit avec flèche 484"/>
          <p:cNvCxnSpPr/>
          <p:nvPr/>
        </p:nvCxnSpPr>
        <p:spPr>
          <a:xfrm>
            <a:off x="3262872" y="2190921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6" name="Connecteur droit avec flèche 485"/>
          <p:cNvCxnSpPr/>
          <p:nvPr/>
        </p:nvCxnSpPr>
        <p:spPr>
          <a:xfrm>
            <a:off x="3878286" y="3568188"/>
            <a:ext cx="225904" cy="509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7" name="Connecteur droit avec flèche 486"/>
          <p:cNvCxnSpPr/>
          <p:nvPr/>
        </p:nvCxnSpPr>
        <p:spPr>
          <a:xfrm flipH="1" flipV="1">
            <a:off x="4388888" y="3120672"/>
            <a:ext cx="15965" cy="23681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Connecteur droit avec flèche 487"/>
          <p:cNvCxnSpPr/>
          <p:nvPr/>
        </p:nvCxnSpPr>
        <p:spPr>
          <a:xfrm>
            <a:off x="3917284" y="2960072"/>
            <a:ext cx="29064" cy="2534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9" name="Flèche droite 538"/>
          <p:cNvSpPr/>
          <p:nvPr/>
        </p:nvSpPr>
        <p:spPr>
          <a:xfrm>
            <a:off x="2436859" y="2916459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grpSp>
        <p:nvGrpSpPr>
          <p:cNvPr id="119" name="Groupe 118"/>
          <p:cNvGrpSpPr/>
          <p:nvPr/>
        </p:nvGrpSpPr>
        <p:grpSpPr>
          <a:xfrm>
            <a:off x="6283322" y="4399131"/>
            <a:ext cx="1886079" cy="1797558"/>
            <a:chOff x="1236109" y="3430449"/>
            <a:chExt cx="1925900" cy="1780532"/>
          </a:xfrm>
        </p:grpSpPr>
        <p:cxnSp>
          <p:nvCxnSpPr>
            <p:cNvPr id="120" name="Connecteur droit 119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necteur droit 121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cteur droit 123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e 141"/>
          <p:cNvGrpSpPr/>
          <p:nvPr/>
        </p:nvGrpSpPr>
        <p:grpSpPr>
          <a:xfrm>
            <a:off x="6058591" y="5961401"/>
            <a:ext cx="453029" cy="470578"/>
            <a:chOff x="7671694" y="1763070"/>
            <a:chExt cx="663115" cy="634030"/>
          </a:xfrm>
        </p:grpSpPr>
        <p:cxnSp>
          <p:nvCxnSpPr>
            <p:cNvPr id="143" name="Connecteur droit avec flèche 14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avec flèche 14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e 144"/>
          <p:cNvGrpSpPr/>
          <p:nvPr/>
        </p:nvGrpSpPr>
        <p:grpSpPr>
          <a:xfrm>
            <a:off x="7202278" y="5952036"/>
            <a:ext cx="453029" cy="470578"/>
            <a:chOff x="7671694" y="1763070"/>
            <a:chExt cx="663115" cy="634030"/>
          </a:xfrm>
        </p:grpSpPr>
        <p:cxnSp>
          <p:nvCxnSpPr>
            <p:cNvPr id="146" name="Connecteur droit avec flèche 14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necteur droit avec flèche 14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e 147"/>
          <p:cNvGrpSpPr/>
          <p:nvPr/>
        </p:nvGrpSpPr>
        <p:grpSpPr>
          <a:xfrm>
            <a:off x="7936171" y="5961692"/>
            <a:ext cx="453029" cy="470578"/>
            <a:chOff x="7671694" y="1763070"/>
            <a:chExt cx="663115" cy="634030"/>
          </a:xfrm>
        </p:grpSpPr>
        <p:cxnSp>
          <p:nvCxnSpPr>
            <p:cNvPr id="149" name="Connecteur droit avec flèche 14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Connecteur droit avec flèche 14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e 150"/>
          <p:cNvGrpSpPr/>
          <p:nvPr/>
        </p:nvGrpSpPr>
        <p:grpSpPr>
          <a:xfrm rot="20398854">
            <a:off x="7917128" y="5335678"/>
            <a:ext cx="453029" cy="470578"/>
            <a:chOff x="7671694" y="1763070"/>
            <a:chExt cx="663115" cy="634030"/>
          </a:xfrm>
        </p:grpSpPr>
        <p:cxnSp>
          <p:nvCxnSpPr>
            <p:cNvPr id="152" name="Connecteur droit avec flèche 15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Connecteur droit avec flèche 15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4" name="Groupe 153"/>
          <p:cNvGrpSpPr/>
          <p:nvPr/>
        </p:nvGrpSpPr>
        <p:grpSpPr>
          <a:xfrm rot="18990639">
            <a:off x="7526938" y="4713544"/>
            <a:ext cx="453029" cy="470578"/>
            <a:chOff x="7671694" y="1763070"/>
            <a:chExt cx="663115" cy="634030"/>
          </a:xfrm>
        </p:grpSpPr>
        <p:cxnSp>
          <p:nvCxnSpPr>
            <p:cNvPr id="155" name="Connecteur droit avec flèche 15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Connecteur droit avec flèche 15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e 156"/>
          <p:cNvGrpSpPr/>
          <p:nvPr/>
        </p:nvGrpSpPr>
        <p:grpSpPr>
          <a:xfrm rot="997622">
            <a:off x="6850790" y="4248437"/>
            <a:ext cx="453029" cy="470578"/>
            <a:chOff x="7671694" y="1763070"/>
            <a:chExt cx="663115" cy="634030"/>
          </a:xfrm>
        </p:grpSpPr>
        <p:cxnSp>
          <p:nvCxnSpPr>
            <p:cNvPr id="158" name="Connecteur droit avec flèche 15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Connecteur droit avec flèche 15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0" name="Groupe 159"/>
          <p:cNvGrpSpPr/>
          <p:nvPr/>
        </p:nvGrpSpPr>
        <p:grpSpPr>
          <a:xfrm>
            <a:off x="6073944" y="4173465"/>
            <a:ext cx="453029" cy="470578"/>
            <a:chOff x="7671694" y="1763070"/>
            <a:chExt cx="663115" cy="634030"/>
          </a:xfrm>
        </p:grpSpPr>
        <p:cxnSp>
          <p:nvCxnSpPr>
            <p:cNvPr id="161" name="Connecteur droit avec flèche 16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Connecteur droit avec flèche 16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3" name="Groupe 162"/>
          <p:cNvGrpSpPr/>
          <p:nvPr/>
        </p:nvGrpSpPr>
        <p:grpSpPr>
          <a:xfrm>
            <a:off x="6058288" y="5062621"/>
            <a:ext cx="453029" cy="470578"/>
            <a:chOff x="7671694" y="1763070"/>
            <a:chExt cx="663115" cy="634030"/>
          </a:xfrm>
        </p:grpSpPr>
        <p:cxnSp>
          <p:nvCxnSpPr>
            <p:cNvPr id="164" name="Connecteur droit avec flèche 16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Connecteur droit avec flèche 164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6" name="Groupe 165"/>
          <p:cNvGrpSpPr/>
          <p:nvPr/>
        </p:nvGrpSpPr>
        <p:grpSpPr>
          <a:xfrm>
            <a:off x="6643923" y="5521373"/>
            <a:ext cx="453029" cy="470578"/>
            <a:chOff x="7671694" y="1763070"/>
            <a:chExt cx="663115" cy="634030"/>
          </a:xfrm>
        </p:grpSpPr>
        <p:cxnSp>
          <p:nvCxnSpPr>
            <p:cNvPr id="167" name="Connecteur droit avec flèche 16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Connecteur droit avec flèche 16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9" name="Groupe 168"/>
          <p:cNvGrpSpPr/>
          <p:nvPr/>
        </p:nvGrpSpPr>
        <p:grpSpPr>
          <a:xfrm rot="20181439">
            <a:off x="7162237" y="5349127"/>
            <a:ext cx="453029" cy="470578"/>
            <a:chOff x="7671694" y="1763070"/>
            <a:chExt cx="663115" cy="634030"/>
          </a:xfrm>
        </p:grpSpPr>
        <p:cxnSp>
          <p:nvCxnSpPr>
            <p:cNvPr id="170" name="Connecteur droit avec flèche 16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Connecteur droit avec flèche 17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oupe 171"/>
          <p:cNvGrpSpPr/>
          <p:nvPr/>
        </p:nvGrpSpPr>
        <p:grpSpPr>
          <a:xfrm rot="1060128">
            <a:off x="6715517" y="4934614"/>
            <a:ext cx="453029" cy="470578"/>
            <a:chOff x="7671694" y="1763070"/>
            <a:chExt cx="663115" cy="634030"/>
          </a:xfrm>
        </p:grpSpPr>
        <p:cxnSp>
          <p:nvCxnSpPr>
            <p:cNvPr id="173" name="Connecteur droit avec flèche 17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Connecteur droit avec flèche 17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7" name="Flèche droite 176"/>
          <p:cNvSpPr/>
          <p:nvPr/>
        </p:nvSpPr>
        <p:spPr>
          <a:xfrm>
            <a:off x="4924063" y="2243405"/>
            <a:ext cx="1305078" cy="1004511"/>
          </a:xfrm>
          <a:prstGeom prst="rightArrow">
            <a:avLst>
              <a:gd name="adj1" fmla="val 50000"/>
              <a:gd name="adj2" fmla="val 20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Normalize</a:t>
            </a:r>
            <a:r>
              <a:rPr lang="fr-FR" dirty="0" smtClean="0"/>
              <a:t>, LBFGS</a:t>
            </a:r>
            <a:endParaRPr lang="fr-FR" dirty="0"/>
          </a:p>
        </p:txBody>
      </p:sp>
      <p:sp>
        <p:nvSpPr>
          <p:cNvPr id="178" name="Triangle isocèle 177"/>
          <p:cNvSpPr/>
          <p:nvPr/>
        </p:nvSpPr>
        <p:spPr>
          <a:xfrm rot="5703857">
            <a:off x="6859794" y="3033798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9" name="Groupe 178"/>
          <p:cNvGrpSpPr/>
          <p:nvPr/>
        </p:nvGrpSpPr>
        <p:grpSpPr>
          <a:xfrm>
            <a:off x="6265939" y="2189937"/>
            <a:ext cx="1886079" cy="1797558"/>
            <a:chOff x="1236109" y="3430449"/>
            <a:chExt cx="1925900" cy="1780532"/>
          </a:xfrm>
        </p:grpSpPr>
        <p:cxnSp>
          <p:nvCxnSpPr>
            <p:cNvPr id="180" name="Connecteur droit 179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Connecteur droit 180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Connecteur droit 181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196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2" name="Connecteur droit avec flèche 201"/>
          <p:cNvCxnSpPr/>
          <p:nvPr/>
        </p:nvCxnSpPr>
        <p:spPr>
          <a:xfrm>
            <a:off x="8130635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Connecteur droit avec flèche 202"/>
          <p:cNvCxnSpPr/>
          <p:nvPr/>
        </p:nvCxnSpPr>
        <p:spPr>
          <a:xfrm>
            <a:off x="7437972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avec flèche 204"/>
          <p:cNvCxnSpPr/>
          <p:nvPr/>
        </p:nvCxnSpPr>
        <p:spPr>
          <a:xfrm>
            <a:off x="6279266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/>
          <p:cNvCxnSpPr/>
          <p:nvPr/>
        </p:nvCxnSpPr>
        <p:spPr>
          <a:xfrm>
            <a:off x="6265939" y="308871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avec flèche 206"/>
          <p:cNvCxnSpPr/>
          <p:nvPr/>
        </p:nvCxnSpPr>
        <p:spPr>
          <a:xfrm flipV="1">
            <a:off x="8118765" y="2856278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avec flèche 210"/>
          <p:cNvCxnSpPr/>
          <p:nvPr/>
        </p:nvCxnSpPr>
        <p:spPr>
          <a:xfrm flipH="1">
            <a:off x="7159958" y="2722277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avec flèche 212"/>
          <p:cNvCxnSpPr/>
          <p:nvPr/>
        </p:nvCxnSpPr>
        <p:spPr>
          <a:xfrm>
            <a:off x="7045758" y="2278323"/>
            <a:ext cx="12137" cy="503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5" name="Connecteur droit avec flèche 214"/>
          <p:cNvCxnSpPr/>
          <p:nvPr/>
        </p:nvCxnSpPr>
        <p:spPr>
          <a:xfrm>
            <a:off x="6249534" y="218993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7" name="Connecteur droit avec flèche 216"/>
          <p:cNvCxnSpPr/>
          <p:nvPr/>
        </p:nvCxnSpPr>
        <p:spPr>
          <a:xfrm flipV="1">
            <a:off x="6864948" y="3470606"/>
            <a:ext cx="652176" cy="9659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9" name="Connecteur droit avec flèche 218"/>
          <p:cNvCxnSpPr/>
          <p:nvPr/>
        </p:nvCxnSpPr>
        <p:spPr>
          <a:xfrm flipH="1" flipV="1">
            <a:off x="7006089" y="2856278"/>
            <a:ext cx="385427" cy="50022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/>
          <p:cNvCxnSpPr/>
          <p:nvPr/>
        </p:nvCxnSpPr>
        <p:spPr>
          <a:xfrm flipH="1">
            <a:off x="6793911" y="2959088"/>
            <a:ext cx="110036" cy="53897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0" name="Flèche droite 539"/>
          <p:cNvSpPr/>
          <p:nvPr/>
        </p:nvSpPr>
        <p:spPr>
          <a:xfrm rot="5400000">
            <a:off x="6873370" y="3912237"/>
            <a:ext cx="1088914" cy="536445"/>
          </a:xfrm>
          <a:prstGeom prst="rightArrow">
            <a:avLst>
              <a:gd name="adj1" fmla="val 50000"/>
              <a:gd name="adj2" fmla="val 525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θ</a:t>
            </a:r>
            <a:r>
              <a:rPr lang="fr-FR" dirty="0"/>
              <a:t> ← </a:t>
            </a:r>
            <a:r>
              <a:rPr lang="el-GR" dirty="0" smtClean="0"/>
              <a:t>θ</a:t>
            </a:r>
            <a:r>
              <a:rPr lang="fr-FR" dirty="0" smtClean="0"/>
              <a:t>/4</a:t>
            </a:r>
            <a:endParaRPr lang="fr-FR" dirty="0"/>
          </a:p>
        </p:txBody>
      </p:sp>
      <p:sp>
        <p:nvSpPr>
          <p:cNvPr id="227" name="Rectangle à coins arrondis 226"/>
          <p:cNvSpPr/>
          <p:nvPr/>
        </p:nvSpPr>
        <p:spPr>
          <a:xfrm>
            <a:off x="267619" y="1365378"/>
            <a:ext cx="2740827" cy="116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Unit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vector</a:t>
            </a:r>
            <a:r>
              <a:rPr lang="fr-FR" sz="2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bg1">
                    <a:lumMod val="75000"/>
                  </a:schemeClr>
                </a:solidFill>
              </a:rPr>
              <a:t>fields</a:t>
            </a:r>
            <a:endParaRPr lang="fr-FR" sz="24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 smtClean="0">
                <a:solidFill>
                  <a:srgbClr val="000000"/>
                </a:solidFill>
              </a:rPr>
              <a:t>Frame </a:t>
            </a:r>
            <a:r>
              <a:rPr lang="fr-FR" sz="2400" dirty="0" err="1" smtClean="0">
                <a:solidFill>
                  <a:srgbClr val="000000"/>
                </a:solidFill>
              </a:rPr>
              <a:t>fields</a:t>
            </a:r>
            <a:endParaRPr lang="fr-FR" sz="2400" dirty="0">
              <a:solidFill>
                <a:srgbClr val="000000"/>
              </a:solidFill>
            </a:endParaRPr>
          </a:p>
        </p:txBody>
      </p:sp>
      <p:sp>
        <p:nvSpPr>
          <p:cNvPr id="229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3082183" y="1384027"/>
            <a:ext cx="6467536" cy="3731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314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err="1" smtClean="0"/>
              <a:t>Summary</a:t>
            </a:r>
            <a:endParaRPr lang="fr-FR" dirty="0" smtClean="0"/>
          </a:p>
          <a:p>
            <a:pPr lvl="1"/>
            <a:r>
              <a:rPr lang="fr-FR" dirty="0" smtClean="0"/>
              <a:t>In 2D, unit </a:t>
            </a:r>
            <a:r>
              <a:rPr lang="fr-FR" dirty="0" err="1" smtClean="0"/>
              <a:t>vector</a:t>
            </a:r>
            <a:r>
              <a:rPr lang="fr-FR" dirty="0" smtClean="0"/>
              <a:t> </a:t>
            </a:r>
            <a:r>
              <a:rPr lang="fr-FR" dirty="0" err="1" smtClean="0"/>
              <a:t>fields</a:t>
            </a:r>
            <a:r>
              <a:rPr lang="fr-FR" dirty="0" smtClean="0"/>
              <a:t> </a:t>
            </a:r>
            <a:r>
              <a:rPr lang="fr-FR" dirty="0">
                <a:sym typeface="Wingdings" panose="05000000000000000000" pitchFamily="2" charset="2"/>
              </a:rPr>
              <a:t></a:t>
            </a:r>
            <a:r>
              <a:rPr lang="fr-FR" dirty="0" smtClean="0"/>
              <a:t> frame </a:t>
            </a:r>
            <a:r>
              <a:rPr lang="fr-FR" dirty="0" err="1" smtClean="0"/>
              <a:t>fields</a:t>
            </a:r>
            <a:r>
              <a:rPr lang="fr-FR" dirty="0" smtClean="0"/>
              <a:t> (</a:t>
            </a:r>
            <a:r>
              <a:rPr lang="el-GR" dirty="0" smtClean="0"/>
              <a:t>θ</a:t>
            </a:r>
            <a:r>
              <a:rPr lang="fr-FR" dirty="0" smtClean="0">
                <a:sym typeface="Wingdings" panose="05000000000000000000" pitchFamily="2" charset="2"/>
              </a:rPr>
              <a:t></a:t>
            </a:r>
            <a:r>
              <a:rPr lang="fr-FR" dirty="0" smtClean="0"/>
              <a:t>4</a:t>
            </a:r>
            <a:r>
              <a:rPr lang="el-GR" dirty="0" smtClean="0"/>
              <a:t>θ</a:t>
            </a:r>
            <a:r>
              <a:rPr lang="fr-FR" dirty="0" smtClean="0"/>
              <a:t>)</a:t>
            </a:r>
          </a:p>
          <a:p>
            <a:pPr lvl="1"/>
            <a:r>
              <a:rPr lang="fr-FR" dirty="0" err="1" smtClean="0"/>
              <a:t>Unfortunaltely</a:t>
            </a:r>
            <a:r>
              <a:rPr lang="fr-FR" dirty="0" smtClean="0"/>
              <a:t>,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does</a:t>
            </a:r>
            <a:r>
              <a:rPr lang="fr-FR" dirty="0" smtClean="0"/>
              <a:t> not </a:t>
            </a:r>
            <a:r>
              <a:rPr lang="fr-FR" dirty="0" err="1" smtClean="0"/>
              <a:t>extend</a:t>
            </a:r>
            <a:r>
              <a:rPr lang="fr-FR" dirty="0" smtClean="0"/>
              <a:t> to 3D</a:t>
            </a:r>
          </a:p>
          <a:p>
            <a:pPr lvl="1"/>
            <a:endParaRPr lang="fr-FR" dirty="0" smtClean="0"/>
          </a:p>
          <a:p>
            <a:r>
              <a:rPr lang="fr-FR" dirty="0" err="1" smtClean="0"/>
              <a:t>Now</a:t>
            </a:r>
            <a:r>
              <a:rPr lang="fr-FR" dirty="0" smtClean="0"/>
              <a:t>, </a:t>
            </a:r>
            <a:r>
              <a:rPr lang="fr-FR" dirty="0" err="1" smtClean="0"/>
              <a:t>let’s</a:t>
            </a:r>
            <a:r>
              <a:rPr lang="fr-FR" dirty="0" smtClean="0"/>
              <a:t> </a:t>
            </a:r>
            <a:r>
              <a:rPr lang="fr-FR" dirty="0" err="1" smtClean="0"/>
              <a:t>see</a:t>
            </a:r>
            <a:r>
              <a:rPr lang="fr-FR" dirty="0" smtClean="0"/>
              <a:t> an alternative </a:t>
            </a:r>
            <a:r>
              <a:rPr lang="fr-FR" dirty="0" err="1" smtClean="0"/>
              <a:t>interpretation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2D case: </a:t>
            </a:r>
            <a:r>
              <a:rPr lang="en-US" dirty="0"/>
              <a:t>Classic approach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479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2D case</a:t>
            </a:r>
          </a:p>
          <a:p>
            <a:pPr lvl="1"/>
            <a:r>
              <a:rPr lang="en-US" dirty="0" smtClean="0"/>
              <a:t>Classic approach</a:t>
            </a:r>
          </a:p>
          <a:p>
            <a:pPr lvl="1"/>
            <a:r>
              <a:rPr lang="en-US" dirty="0" smtClean="0">
                <a:solidFill>
                  <a:srgbClr val="00B0F0"/>
                </a:solidFill>
              </a:rPr>
              <a:t>Function representation: same algorithm </a:t>
            </a:r>
          </a:p>
          <a:p>
            <a:r>
              <a:rPr lang="en-US" dirty="0" smtClean="0"/>
              <a:t>3D case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952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err="1" smtClean="0"/>
              <a:t>Idea</a:t>
            </a:r>
            <a:r>
              <a:rPr lang="fr-FR" dirty="0" smtClean="0"/>
              <a:t>: replace cross by…</a:t>
            </a:r>
          </a:p>
          <a:p>
            <a:pPr marL="0" indent="0">
              <a:buNone/>
            </a:pPr>
            <a:r>
              <a:rPr lang="fr-FR" dirty="0"/>
              <a:t>	</a:t>
            </a:r>
            <a:r>
              <a:rPr lang="fr-FR" dirty="0" err="1" smtClean="0"/>
              <a:t>something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same</a:t>
            </a:r>
            <a:r>
              <a:rPr lang="fr-FR" dirty="0" smtClean="0"/>
              <a:t> </a:t>
            </a:r>
            <a:r>
              <a:rPr lang="fr-FR" dirty="0" err="1" smtClean="0"/>
              <a:t>symmetry</a:t>
            </a:r>
            <a:endParaRPr lang="fr-FR" dirty="0" smtClean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</p:txBody>
      </p:sp>
      <p:grpSp>
        <p:nvGrpSpPr>
          <p:cNvPr id="53" name="Groupe 52"/>
          <p:cNvGrpSpPr/>
          <p:nvPr/>
        </p:nvGrpSpPr>
        <p:grpSpPr>
          <a:xfrm>
            <a:off x="1718164" y="3392370"/>
            <a:ext cx="1125782" cy="1127702"/>
            <a:chOff x="7671694" y="1763070"/>
            <a:chExt cx="663115" cy="634030"/>
          </a:xfrm>
        </p:grpSpPr>
        <p:cxnSp>
          <p:nvCxnSpPr>
            <p:cNvPr id="54" name="Connecteur droit avec flèche 5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e 9"/>
          <p:cNvGrpSpPr/>
          <p:nvPr/>
        </p:nvGrpSpPr>
        <p:grpSpPr>
          <a:xfrm>
            <a:off x="6233421" y="3551305"/>
            <a:ext cx="1012076" cy="1065820"/>
            <a:chOff x="4198800" y="2316829"/>
            <a:chExt cx="2177279" cy="2157448"/>
          </a:xfrm>
        </p:grpSpPr>
        <p:grpSp>
          <p:nvGrpSpPr>
            <p:cNvPr id="9" name="Groupe 8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 62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66" name="Forme libre 65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4137344" y="3266870"/>
            <a:ext cx="634568" cy="56887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Étiquette 22"/>
          <p:cNvSpPr/>
          <p:nvPr/>
        </p:nvSpPr>
        <p:spPr>
          <a:xfrm>
            <a:off x="6951900" y="3129689"/>
            <a:ext cx="648638" cy="662763"/>
          </a:xfrm>
          <a:prstGeom prst="plaque">
            <a:avLst>
              <a:gd name="adj" fmla="val 341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Croix 23"/>
          <p:cNvSpPr/>
          <p:nvPr/>
        </p:nvSpPr>
        <p:spPr>
          <a:xfrm>
            <a:off x="4715024" y="3880950"/>
            <a:ext cx="648638" cy="662763"/>
          </a:xfrm>
          <a:prstGeom prst="plus">
            <a:avLst>
              <a:gd name="adj" fmla="val 3083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à quatre pointes 24"/>
          <p:cNvSpPr/>
          <p:nvPr/>
        </p:nvSpPr>
        <p:spPr>
          <a:xfrm>
            <a:off x="5876770" y="2938445"/>
            <a:ext cx="862689" cy="881474"/>
          </a:xfrm>
          <a:prstGeom prst="quadArrow">
            <a:avLst>
              <a:gd name="adj1" fmla="val 14981"/>
              <a:gd name="adj2" fmla="val 24380"/>
              <a:gd name="adj3" fmla="val 2562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rganigramme : Ou 25"/>
          <p:cNvSpPr/>
          <p:nvPr/>
        </p:nvSpPr>
        <p:spPr>
          <a:xfrm>
            <a:off x="5462824" y="3929047"/>
            <a:ext cx="554032" cy="565878"/>
          </a:xfrm>
          <a:prstGeom prst="flowChartOr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Étoile à 4 branches 26"/>
          <p:cNvSpPr/>
          <p:nvPr/>
        </p:nvSpPr>
        <p:spPr>
          <a:xfrm>
            <a:off x="5198893" y="3266870"/>
            <a:ext cx="648638" cy="662763"/>
          </a:xfrm>
          <a:prstGeom prst="star4">
            <a:avLst>
              <a:gd name="adj" fmla="val 11667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05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pPr marL="0" indent="0">
              <a:buNone/>
            </a:pPr>
            <a:r>
              <a:rPr lang="fr-FR" dirty="0" smtClean="0"/>
              <a:t>	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4915140" y="2495147"/>
            <a:ext cx="2177279" cy="2157448"/>
            <a:chOff x="4198800" y="2316829"/>
            <a:chExt cx="2177279" cy="2157448"/>
          </a:xfrm>
        </p:grpSpPr>
        <p:grpSp>
          <p:nvGrpSpPr>
            <p:cNvPr id="9" name="Groupe 8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 62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66" name="Forme libre 65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628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Ellipse 69"/>
          <p:cNvSpPr/>
          <p:nvPr/>
        </p:nvSpPr>
        <p:spPr>
          <a:xfrm>
            <a:off x="6153962" y="2834345"/>
            <a:ext cx="1605435" cy="16333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pPr marL="0" indent="0">
              <a:buNone/>
            </a:pPr>
            <a:r>
              <a:rPr lang="fr-FR" dirty="0" smtClean="0"/>
              <a:t>	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>
            <a:off x="5861034" y="2553738"/>
            <a:ext cx="2177279" cy="2157448"/>
            <a:chOff x="4198800" y="2316829"/>
            <a:chExt cx="2177279" cy="2157448"/>
          </a:xfrm>
        </p:grpSpPr>
        <p:grpSp>
          <p:nvGrpSpPr>
            <p:cNvPr id="9" name="Groupe 8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 62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66" name="Forme libre 65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12" name="Connecteur droit 11"/>
          <p:cNvCxnSpPr/>
          <p:nvPr/>
        </p:nvCxnSpPr>
        <p:spPr>
          <a:xfrm flipV="1">
            <a:off x="6942721" y="2606908"/>
            <a:ext cx="153563" cy="1043536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>
            <a:endCxn id="70" idx="6"/>
          </p:cNvCxnSpPr>
          <p:nvPr/>
        </p:nvCxnSpPr>
        <p:spPr>
          <a:xfrm>
            <a:off x="6942721" y="3650444"/>
            <a:ext cx="816676" cy="579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/>
          <p:cNvCxnSpPr/>
          <p:nvPr/>
        </p:nvCxnSpPr>
        <p:spPr>
          <a:xfrm flipH="1">
            <a:off x="7064183" y="2606908"/>
            <a:ext cx="32101" cy="227437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7204703" y="2548317"/>
            <a:ext cx="15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2" name="ZoneTexte 81"/>
          <p:cNvSpPr txBox="1"/>
          <p:nvPr/>
        </p:nvSpPr>
        <p:spPr>
          <a:xfrm>
            <a:off x="7434951" y="3279462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α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21" name="Arc 20"/>
          <p:cNvSpPr/>
          <p:nvPr/>
        </p:nvSpPr>
        <p:spPr>
          <a:xfrm>
            <a:off x="6502679" y="3193823"/>
            <a:ext cx="914400" cy="914400"/>
          </a:xfrm>
          <a:prstGeom prst="arc">
            <a:avLst>
              <a:gd name="adj1" fmla="val 16649750"/>
              <a:gd name="adj2" fmla="val 0"/>
            </a:avLst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543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54" name="Rectangle 53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33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4185655"/>
            <a:ext cx="71615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) 	= cos(4(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-</a:t>
            </a:r>
            <a:r>
              <a:rPr lang="el-GR" sz="2800" dirty="0" smtClean="0"/>
              <a:t>θ</a:t>
            </a:r>
            <a:r>
              <a:rPr lang="fr-FR" sz="2800" dirty="0" smtClean="0"/>
              <a:t>))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		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/>
              <a:t>	</a:t>
            </a:r>
          </a:p>
          <a:p>
            <a:endParaRPr lang="fr-FR" sz="2800" dirty="0"/>
          </a:p>
        </p:txBody>
      </p:sp>
      <p:sp>
        <p:nvSpPr>
          <p:cNvPr id="26" name="Rectangle 25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363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4185655"/>
            <a:ext cx="7161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) 	= cos(4(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-</a:t>
            </a:r>
            <a:r>
              <a:rPr lang="el-GR" sz="2800" dirty="0" smtClean="0"/>
              <a:t>θ</a:t>
            </a:r>
            <a:r>
              <a:rPr lang="fr-FR" sz="2800" dirty="0" smtClean="0"/>
              <a:t>))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= cos(4</a:t>
            </a:r>
            <a:r>
              <a:rPr lang="el-GR" sz="2800" dirty="0"/>
              <a:t>θ</a:t>
            </a:r>
            <a:r>
              <a:rPr lang="fr-FR" sz="2800" dirty="0" smtClean="0"/>
              <a:t>)sin(4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</a:t>
            </a:r>
            <a:r>
              <a:rPr lang="fr-FR" sz="2800" dirty="0" smtClean="0"/>
              <a:t>+ sin(-4</a:t>
            </a:r>
            <a:r>
              <a:rPr lang="el-GR" sz="2800" dirty="0"/>
              <a:t>θ</a:t>
            </a:r>
            <a:r>
              <a:rPr lang="fr-FR" sz="2800" dirty="0" smtClean="0"/>
              <a:t>)cos(4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  <a:p>
            <a:r>
              <a:rPr lang="fr-FR" sz="2800" dirty="0" smtClean="0"/>
              <a:t>		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/>
              <a:t>	</a:t>
            </a:r>
          </a:p>
          <a:p>
            <a:endParaRPr lang="fr-FR" sz="2800" dirty="0"/>
          </a:p>
        </p:txBody>
      </p:sp>
      <p:sp>
        <p:nvSpPr>
          <p:cNvPr id="26" name="Rectangle 25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71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a frame field 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12" y="2208078"/>
            <a:ext cx="6133881" cy="3848789"/>
          </a:xfrm>
          <a:prstGeom prst="rect">
            <a:avLst/>
          </a:prstGeom>
        </p:spPr>
      </p:pic>
      <p:cxnSp>
        <p:nvCxnSpPr>
          <p:cNvPr id="5" name="Connecteur droit avec flèche 4"/>
          <p:cNvCxnSpPr>
            <a:stCxn id="6" idx="1"/>
          </p:cNvCxnSpPr>
          <p:nvPr/>
        </p:nvCxnSpPr>
        <p:spPr>
          <a:xfrm flipH="1">
            <a:off x="4481259" y="2634943"/>
            <a:ext cx="1057154" cy="20208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Rectangle à coins arrondis 5"/>
          <p:cNvSpPr/>
          <p:nvPr/>
        </p:nvSpPr>
        <p:spPr>
          <a:xfrm>
            <a:off x="5538413" y="2212579"/>
            <a:ext cx="2342179" cy="84472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The orientation of </a:t>
            </a:r>
            <a:r>
              <a:rPr lang="fr-FR" sz="2400" dirty="0" err="1" smtClean="0"/>
              <a:t>each</a:t>
            </a:r>
            <a:r>
              <a:rPr lang="fr-FR" sz="2400" dirty="0" smtClean="0"/>
              <a:t> cube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1705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1227808" y="4543036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660965" y="4543035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4185655"/>
            <a:ext cx="7161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) 	= cos(4(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-</a:t>
            </a:r>
            <a:r>
              <a:rPr lang="el-GR" sz="2800" dirty="0" smtClean="0"/>
              <a:t>θ</a:t>
            </a:r>
            <a:r>
              <a:rPr lang="fr-FR" sz="2800" dirty="0" smtClean="0"/>
              <a:t>))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= cos(4</a:t>
            </a:r>
            <a:r>
              <a:rPr lang="el-GR" sz="2800" dirty="0"/>
              <a:t>θ</a:t>
            </a:r>
            <a:r>
              <a:rPr lang="fr-FR" sz="2800" dirty="0" smtClean="0"/>
              <a:t>)sin(4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</a:t>
            </a:r>
            <a:r>
              <a:rPr lang="fr-FR" sz="2800" dirty="0" smtClean="0"/>
              <a:t>+ sin(-4</a:t>
            </a:r>
            <a:r>
              <a:rPr lang="el-GR" sz="2800" dirty="0"/>
              <a:t>θ</a:t>
            </a:r>
            <a:r>
              <a:rPr lang="fr-FR" sz="2800" dirty="0" smtClean="0"/>
              <a:t>)cos(4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  <a:p>
            <a:r>
              <a:rPr lang="fr-FR" sz="2800" dirty="0" smtClean="0"/>
              <a:t>		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/>
              <a:t>	</a:t>
            </a:r>
          </a:p>
          <a:p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948559" y="5208645"/>
            <a:ext cx="58797" cy="2201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722400" y="5150440"/>
            <a:ext cx="232449" cy="278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23050" y="5239921"/>
            <a:ext cx="3413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= a 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+ b 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13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1227808" y="4543036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660965" y="4543035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4185655"/>
            <a:ext cx="7161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) 	= cos(4(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-</a:t>
            </a:r>
            <a:r>
              <a:rPr lang="el-GR" sz="2800" dirty="0" smtClean="0"/>
              <a:t>θ</a:t>
            </a:r>
            <a:r>
              <a:rPr lang="fr-FR" sz="2800" dirty="0" smtClean="0"/>
              <a:t>))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= cos(4</a:t>
            </a:r>
            <a:r>
              <a:rPr lang="el-GR" sz="2800" dirty="0"/>
              <a:t>θ</a:t>
            </a:r>
            <a:r>
              <a:rPr lang="fr-FR" sz="2800" dirty="0" smtClean="0"/>
              <a:t>)sin(4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</a:t>
            </a:r>
            <a:r>
              <a:rPr lang="fr-FR" sz="2800" dirty="0" smtClean="0"/>
              <a:t>+ sin(-4</a:t>
            </a:r>
            <a:r>
              <a:rPr lang="el-GR" sz="2800" dirty="0"/>
              <a:t>θ</a:t>
            </a:r>
            <a:r>
              <a:rPr lang="fr-FR" sz="2800" dirty="0" smtClean="0"/>
              <a:t>)cos(4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  <a:p>
            <a:r>
              <a:rPr lang="fr-FR" sz="2800" dirty="0" smtClean="0"/>
              <a:t>		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/>
              <a:t>	</a:t>
            </a:r>
          </a:p>
          <a:p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948559" y="5208645"/>
            <a:ext cx="58797" cy="2201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722400" y="5150440"/>
            <a:ext cx="232449" cy="278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23050" y="5239921"/>
            <a:ext cx="3413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= a 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+ b 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259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1227808" y="4543036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660965" y="4543035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4185655"/>
            <a:ext cx="7161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) 	= cos(4(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-</a:t>
            </a:r>
            <a:r>
              <a:rPr lang="el-GR" sz="2800" dirty="0" smtClean="0"/>
              <a:t>θ</a:t>
            </a:r>
            <a:r>
              <a:rPr lang="fr-FR" sz="2800" dirty="0" smtClean="0"/>
              <a:t>))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= cos(4</a:t>
            </a:r>
            <a:r>
              <a:rPr lang="el-GR" sz="2800" dirty="0"/>
              <a:t>θ</a:t>
            </a:r>
            <a:r>
              <a:rPr lang="fr-FR" sz="2800" dirty="0" smtClean="0"/>
              <a:t>)sin(4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</a:t>
            </a:r>
            <a:r>
              <a:rPr lang="fr-FR" sz="2800" dirty="0" smtClean="0"/>
              <a:t>+ sin(-4</a:t>
            </a:r>
            <a:r>
              <a:rPr lang="el-GR" sz="2800" dirty="0"/>
              <a:t>θ</a:t>
            </a:r>
            <a:r>
              <a:rPr lang="fr-FR" sz="2800" dirty="0" smtClean="0"/>
              <a:t>)cos(4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  <a:p>
            <a:r>
              <a:rPr lang="fr-FR" sz="2800" dirty="0" smtClean="0"/>
              <a:t>		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/>
              <a:t>	</a:t>
            </a:r>
          </a:p>
          <a:p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948559" y="5208645"/>
            <a:ext cx="58797" cy="2201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722400" y="5150440"/>
            <a:ext cx="232449" cy="278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34" name="Connecteur droit avec flèche 33"/>
          <p:cNvCxnSpPr>
            <a:stCxn id="16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23050" y="5239921"/>
            <a:ext cx="3413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= a 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+ b 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9305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1227808" y="4543036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660965" y="4543035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4185655"/>
            <a:ext cx="7161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) 	= cos(4(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-</a:t>
            </a:r>
            <a:r>
              <a:rPr lang="el-GR" sz="2800" dirty="0" smtClean="0"/>
              <a:t>θ</a:t>
            </a:r>
            <a:r>
              <a:rPr lang="fr-FR" sz="2800" dirty="0" smtClean="0"/>
              <a:t>))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= cos(4</a:t>
            </a:r>
            <a:r>
              <a:rPr lang="el-GR" sz="2800" dirty="0"/>
              <a:t>θ</a:t>
            </a:r>
            <a:r>
              <a:rPr lang="fr-FR" sz="2800" dirty="0" smtClean="0"/>
              <a:t>)sin(4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</a:t>
            </a:r>
            <a:r>
              <a:rPr lang="fr-FR" sz="2800" dirty="0" smtClean="0"/>
              <a:t>+ sin(-4</a:t>
            </a:r>
            <a:r>
              <a:rPr lang="el-GR" sz="2800" dirty="0"/>
              <a:t>θ</a:t>
            </a:r>
            <a:r>
              <a:rPr lang="fr-FR" sz="2800" dirty="0" smtClean="0"/>
              <a:t>)cos(4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  <a:p>
            <a:r>
              <a:rPr lang="fr-FR" sz="2800" dirty="0" smtClean="0"/>
              <a:t>		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/>
              <a:t>	</a:t>
            </a:r>
          </a:p>
          <a:p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948559" y="5208645"/>
            <a:ext cx="58797" cy="2201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722400" y="5150440"/>
            <a:ext cx="232449" cy="278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34" name="Connecteur droit avec flèche 33"/>
          <p:cNvCxnSpPr>
            <a:stCxn id="16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23050" y="5239921"/>
            <a:ext cx="3413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= a 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+ b 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</p:txBody>
      </p:sp>
      <p:sp>
        <p:nvSpPr>
          <p:cNvPr id="17" name="Pensées 16"/>
          <p:cNvSpPr/>
          <p:nvPr/>
        </p:nvSpPr>
        <p:spPr>
          <a:xfrm>
            <a:off x="5326965" y="4641149"/>
            <a:ext cx="3878209" cy="2033251"/>
          </a:xfrm>
          <a:prstGeom prst="cloudCallout">
            <a:avLst>
              <a:gd name="adj1" fmla="val -85465"/>
              <a:gd name="adj2" fmla="val -198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5772133" y="4844837"/>
            <a:ext cx="374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(</a:t>
            </a:r>
            <a:r>
              <a:rPr lang="fr-FR" sz="2800" dirty="0" err="1" smtClean="0"/>
              <a:t>a,b</a:t>
            </a:r>
            <a:r>
              <a:rPr lang="fr-FR" sz="2800" dirty="0"/>
              <a:t>)</a:t>
            </a:r>
            <a:r>
              <a:rPr lang="fr-FR" sz="2800" dirty="0" smtClean="0"/>
              <a:t>=cos(4</a:t>
            </a:r>
            <a:r>
              <a:rPr lang="el-GR" sz="2800" dirty="0"/>
              <a:t>θ</a:t>
            </a:r>
            <a:r>
              <a:rPr lang="fr-FR" sz="2800" dirty="0" smtClean="0"/>
              <a:t>),sin(-4</a:t>
            </a:r>
            <a:r>
              <a:rPr lang="el-GR" sz="2800" dirty="0"/>
              <a:t>θ</a:t>
            </a:r>
            <a:r>
              <a:rPr lang="fr-FR" sz="2800" dirty="0" smtClean="0"/>
              <a:t>)…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919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/>
          <p:cNvSpPr/>
          <p:nvPr/>
        </p:nvSpPr>
        <p:spPr>
          <a:xfrm>
            <a:off x="1227808" y="4543036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/>
          <p:cNvSpPr/>
          <p:nvPr/>
        </p:nvSpPr>
        <p:spPr>
          <a:xfrm>
            <a:off x="3660965" y="4543035"/>
            <a:ext cx="1133713" cy="672071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4" y="1698074"/>
            <a:ext cx="7101626" cy="4053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2" name="Groupe 1"/>
          <p:cNvGrpSpPr/>
          <p:nvPr/>
        </p:nvGrpSpPr>
        <p:grpSpPr>
          <a:xfrm rot="20132048">
            <a:off x="5893605" y="2698543"/>
            <a:ext cx="2177279" cy="2157448"/>
            <a:chOff x="5861034" y="2553738"/>
            <a:chExt cx="2177279" cy="2157448"/>
          </a:xfrm>
        </p:grpSpPr>
        <p:sp>
          <p:nvSpPr>
            <p:cNvPr id="70" name="Ellipse 69"/>
            <p:cNvSpPr/>
            <p:nvPr/>
          </p:nvSpPr>
          <p:spPr>
            <a:xfrm>
              <a:off x="6153962" y="2834345"/>
              <a:ext cx="1605435" cy="1633355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/>
            <p:cNvGrpSpPr/>
            <p:nvPr/>
          </p:nvGrpSpPr>
          <p:grpSpPr>
            <a:xfrm>
              <a:off x="5861034" y="2553738"/>
              <a:ext cx="2177279" cy="2157448"/>
              <a:chOff x="4198800" y="2316829"/>
              <a:chExt cx="2177279" cy="2157448"/>
            </a:xfrm>
          </p:grpSpPr>
          <p:grpSp>
            <p:nvGrpSpPr>
              <p:cNvPr id="9" name="Groupe 8"/>
              <p:cNvGrpSpPr/>
              <p:nvPr/>
            </p:nvGrpSpPr>
            <p:grpSpPr>
              <a:xfrm>
                <a:off x="5283976" y="2316829"/>
                <a:ext cx="1092103" cy="2157448"/>
                <a:chOff x="5283976" y="2316829"/>
                <a:chExt cx="1092103" cy="2157448"/>
              </a:xfrm>
            </p:grpSpPr>
            <p:sp>
              <p:nvSpPr>
                <p:cNvPr id="8" name="Forme libre 7"/>
                <p:cNvSpPr/>
                <p:nvPr/>
              </p:nvSpPr>
              <p:spPr>
                <a:xfrm>
                  <a:off x="5287176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Forme libre 62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65" name="Groupe 64"/>
              <p:cNvGrpSpPr/>
              <p:nvPr/>
            </p:nvGrpSpPr>
            <p:grpSpPr>
              <a:xfrm rot="10800000">
                <a:off x="4198800" y="2316829"/>
                <a:ext cx="1092155" cy="2157448"/>
                <a:chOff x="5283976" y="2316829"/>
                <a:chExt cx="1092155" cy="2157448"/>
              </a:xfrm>
            </p:grpSpPr>
            <p:sp>
              <p:nvSpPr>
                <p:cNvPr id="66" name="Forme libre 65"/>
                <p:cNvSpPr/>
                <p:nvPr/>
              </p:nvSpPr>
              <p:spPr>
                <a:xfrm>
                  <a:off x="5287228" y="3385373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7" name="Forme libre 66"/>
                <p:cNvSpPr/>
                <p:nvPr/>
              </p:nvSpPr>
              <p:spPr>
                <a:xfrm rot="16200000">
                  <a:off x="5283976" y="2316829"/>
                  <a:ext cx="1088903" cy="1088904"/>
                </a:xfrm>
                <a:custGeom>
                  <a:avLst/>
                  <a:gdLst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  <a:gd name="connsiteX0" fmla="*/ 0 w 1088903"/>
                    <a:gd name="connsiteY0" fmla="*/ 1088904 h 1088904"/>
                    <a:gd name="connsiteX1" fmla="*/ 390888 w 1088903"/>
                    <a:gd name="connsiteY1" fmla="*/ 369948 h 1088904"/>
                    <a:gd name="connsiteX2" fmla="*/ 1088903 w 1088903"/>
                    <a:gd name="connsiteY2" fmla="*/ 0 h 1088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88903" h="1088904">
                      <a:moveTo>
                        <a:pt x="0" y="1088904"/>
                      </a:moveTo>
                      <a:cubicBezTo>
                        <a:pt x="383908" y="1078434"/>
                        <a:pt x="209404" y="551432"/>
                        <a:pt x="390888" y="369948"/>
                      </a:cubicBezTo>
                      <a:cubicBezTo>
                        <a:pt x="572372" y="188464"/>
                        <a:pt x="1088903" y="380419"/>
                        <a:pt x="1088903" y="0"/>
                      </a:cubicBezTo>
                    </a:path>
                  </a:pathLst>
                </a:custGeom>
              </p:spPr>
              <p:style>
                <a:lnRef idx="2">
                  <a:schemeClr val="accent5"/>
                </a:lnRef>
                <a:fillRef idx="0">
                  <a:schemeClr val="accent5"/>
                </a:fillRef>
                <a:effectRef idx="1">
                  <a:schemeClr val="accent5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cxnSp>
          <p:nvCxnSpPr>
            <p:cNvPr id="12" name="Connecteur droit 11"/>
            <p:cNvCxnSpPr/>
            <p:nvPr/>
          </p:nvCxnSpPr>
          <p:spPr>
            <a:xfrm flipV="1">
              <a:off x="6942721" y="2606908"/>
              <a:ext cx="153563" cy="1043536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>
              <a:endCxn id="70" idx="6"/>
            </p:cNvCxnSpPr>
            <p:nvPr/>
          </p:nvCxnSpPr>
          <p:spPr>
            <a:xfrm>
              <a:off x="6942721" y="3650444"/>
              <a:ext cx="816676" cy="579"/>
            </a:xfrm>
            <a:prstGeom prst="line">
              <a:avLst/>
            </a:prstGeom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>
              <a:off x="7064183" y="2606908"/>
              <a:ext cx="32101" cy="227437"/>
            </a:xfrm>
            <a:prstGeom prst="line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oneTexte 81"/>
            <p:cNvSpPr txBox="1"/>
            <p:nvPr/>
          </p:nvSpPr>
          <p:spPr>
            <a:xfrm rot="1467952">
              <a:off x="7434951" y="3279462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FF0000"/>
                  </a:solidFill>
                </a:rPr>
                <a:t>α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sp>
          <p:nvSpPr>
            <p:cNvPr id="21" name="Arc 20"/>
            <p:cNvSpPr/>
            <p:nvPr/>
          </p:nvSpPr>
          <p:spPr>
            <a:xfrm>
              <a:off x="6502679" y="3193823"/>
              <a:ext cx="914400" cy="914400"/>
            </a:xfrm>
            <a:prstGeom prst="arc">
              <a:avLst>
                <a:gd name="adj1" fmla="val 16649750"/>
                <a:gd name="adj2" fmla="val 0"/>
              </a:avLst>
            </a:prstGeom>
            <a:ln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cteur droit 21"/>
          <p:cNvCxnSpPr/>
          <p:nvPr/>
        </p:nvCxnSpPr>
        <p:spPr>
          <a:xfrm flipV="1">
            <a:off x="6981023" y="3787967"/>
            <a:ext cx="825134" cy="8021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Arc 22"/>
          <p:cNvSpPr/>
          <p:nvPr/>
        </p:nvSpPr>
        <p:spPr>
          <a:xfrm rot="20132048">
            <a:off x="6542020" y="3332734"/>
            <a:ext cx="914400" cy="914400"/>
          </a:xfrm>
          <a:prstGeom prst="arc">
            <a:avLst>
              <a:gd name="adj1" fmla="val 21362335"/>
              <a:gd name="adj2" fmla="val 1451957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6806128" y="2616587"/>
            <a:ext cx="18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/>
              <a:t>-</a:t>
            </a:r>
            <a:r>
              <a:rPr lang="el-GR" dirty="0" smtClean="0"/>
              <a:t>θ</a:t>
            </a:r>
            <a:r>
              <a:rPr lang="fr-FR" dirty="0" smtClean="0"/>
              <a:t>))</a:t>
            </a:r>
            <a:endParaRPr lang="fr-FR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4185655"/>
            <a:ext cx="71615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F(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) 	= cos(4(</a:t>
            </a:r>
            <a:r>
              <a:rPr lang="el-GR" sz="2800" dirty="0" smtClean="0">
                <a:solidFill>
                  <a:srgbClr val="FF0000"/>
                </a:solidFill>
              </a:rPr>
              <a:t>α</a:t>
            </a:r>
            <a:r>
              <a:rPr lang="fr-FR" sz="2800" dirty="0" smtClean="0"/>
              <a:t>-</a:t>
            </a:r>
            <a:r>
              <a:rPr lang="el-GR" sz="2800" dirty="0" smtClean="0"/>
              <a:t>θ</a:t>
            </a:r>
            <a:r>
              <a:rPr lang="fr-FR" sz="2800" dirty="0" smtClean="0"/>
              <a:t>))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= cos(4</a:t>
            </a:r>
            <a:r>
              <a:rPr lang="el-GR" sz="2800" dirty="0"/>
              <a:t>θ</a:t>
            </a:r>
            <a:r>
              <a:rPr lang="fr-FR" sz="2800" dirty="0" smtClean="0"/>
              <a:t>)sin(4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</a:t>
            </a:r>
            <a:r>
              <a:rPr lang="fr-FR" sz="2800" dirty="0" smtClean="0"/>
              <a:t>+ sin(-4</a:t>
            </a:r>
            <a:r>
              <a:rPr lang="el-GR" sz="2800" dirty="0"/>
              <a:t>θ</a:t>
            </a:r>
            <a:r>
              <a:rPr lang="fr-FR" sz="2800" dirty="0" smtClean="0"/>
              <a:t>)cos(4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  <a:p>
            <a:r>
              <a:rPr lang="fr-FR" sz="2800" dirty="0" smtClean="0"/>
              <a:t>		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	</a:t>
            </a:r>
            <a:r>
              <a:rPr lang="fr-FR" sz="2800" dirty="0"/>
              <a:t>	</a:t>
            </a:r>
          </a:p>
          <a:p>
            <a:endParaRPr lang="fr-FR" sz="28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948559" y="5208645"/>
            <a:ext cx="58797" cy="2201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 flipH="1">
            <a:off x="3722400" y="5150440"/>
            <a:ext cx="232449" cy="27836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à coins arrondis 15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34" name="Connecteur droit avec flèche 33"/>
          <p:cNvCxnSpPr>
            <a:stCxn id="16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23050" y="5239921"/>
            <a:ext cx="3413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/>
              <a:t>= a sin(4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 + b cos(4</a:t>
            </a:r>
            <a:r>
              <a:rPr lang="el-GR" sz="2800" dirty="0">
                <a:solidFill>
                  <a:srgbClr val="FF0000"/>
                </a:solidFill>
              </a:rPr>
              <a:t>α</a:t>
            </a:r>
            <a:r>
              <a:rPr lang="fr-FR" sz="2800" dirty="0"/>
              <a:t>)</a:t>
            </a:r>
          </a:p>
        </p:txBody>
      </p:sp>
      <p:sp>
        <p:nvSpPr>
          <p:cNvPr id="17" name="Pensées 16"/>
          <p:cNvSpPr/>
          <p:nvPr/>
        </p:nvSpPr>
        <p:spPr>
          <a:xfrm>
            <a:off x="5326965" y="4641149"/>
            <a:ext cx="3878209" cy="2033251"/>
          </a:xfrm>
          <a:prstGeom prst="cloudCallout">
            <a:avLst>
              <a:gd name="adj1" fmla="val -85465"/>
              <a:gd name="adj2" fmla="val -1984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/>
          <p:cNvSpPr txBox="1"/>
          <p:nvPr/>
        </p:nvSpPr>
        <p:spPr>
          <a:xfrm>
            <a:off x="5772133" y="4844837"/>
            <a:ext cx="3742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(</a:t>
            </a:r>
            <a:r>
              <a:rPr lang="fr-FR" sz="2800" dirty="0" err="1" smtClean="0"/>
              <a:t>a,b</a:t>
            </a:r>
            <a:r>
              <a:rPr lang="fr-FR" sz="2800" dirty="0"/>
              <a:t>)</a:t>
            </a:r>
            <a:r>
              <a:rPr lang="fr-FR" sz="2800" dirty="0" smtClean="0"/>
              <a:t>=cos(4</a:t>
            </a:r>
            <a:r>
              <a:rPr lang="el-GR" sz="2800" dirty="0"/>
              <a:t>θ</a:t>
            </a:r>
            <a:r>
              <a:rPr lang="fr-FR" sz="2800" dirty="0" smtClean="0"/>
              <a:t>),sin(-4</a:t>
            </a:r>
            <a:r>
              <a:rPr lang="el-GR" sz="2800" dirty="0"/>
              <a:t>θ</a:t>
            </a:r>
            <a:r>
              <a:rPr lang="fr-FR" sz="2800" dirty="0" smtClean="0"/>
              <a:t>)…</a:t>
            </a:r>
          </a:p>
        </p:txBody>
      </p:sp>
      <p:grpSp>
        <p:nvGrpSpPr>
          <p:cNvPr id="36" name="Groupe 35"/>
          <p:cNvGrpSpPr/>
          <p:nvPr/>
        </p:nvGrpSpPr>
        <p:grpSpPr>
          <a:xfrm>
            <a:off x="6846142" y="5303885"/>
            <a:ext cx="2139477" cy="1672229"/>
            <a:chOff x="7635525" y="2480643"/>
            <a:chExt cx="2139477" cy="1672229"/>
          </a:xfrm>
        </p:grpSpPr>
        <p:cxnSp>
          <p:nvCxnSpPr>
            <p:cNvPr id="37" name="Connecteur droit avec flèche 36"/>
            <p:cNvCxnSpPr/>
            <p:nvPr/>
          </p:nvCxnSpPr>
          <p:spPr>
            <a:xfrm flipV="1">
              <a:off x="8481120" y="2577122"/>
              <a:ext cx="408117" cy="74368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8481120" y="3328905"/>
              <a:ext cx="973463" cy="969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rc 38"/>
            <p:cNvSpPr/>
            <p:nvPr/>
          </p:nvSpPr>
          <p:spPr>
            <a:xfrm>
              <a:off x="7635525" y="2480643"/>
              <a:ext cx="1703105" cy="1672229"/>
            </a:xfrm>
            <a:prstGeom prst="arc">
              <a:avLst>
                <a:gd name="adj1" fmla="val 18027931"/>
                <a:gd name="adj2" fmla="val 0"/>
              </a:avLst>
            </a:prstGeom>
            <a:ln>
              <a:solidFill>
                <a:srgbClr val="00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9216836" y="2655524"/>
              <a:ext cx="5581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 smtClean="0"/>
                <a:t>4</a:t>
              </a:r>
              <a:r>
                <a:rPr lang="el-GR" sz="2800" dirty="0" smtClean="0"/>
                <a:t>θ</a:t>
              </a:r>
              <a:endParaRPr lang="fr-FR" sz="2800" dirty="0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5189209" y="5044048"/>
            <a:ext cx="2174916" cy="1672229"/>
            <a:chOff x="7635525" y="4522288"/>
            <a:chExt cx="2174916" cy="1672229"/>
          </a:xfrm>
        </p:grpSpPr>
        <p:cxnSp>
          <p:nvCxnSpPr>
            <p:cNvPr id="42" name="Connecteur droit avec flèche 41"/>
            <p:cNvCxnSpPr/>
            <p:nvPr/>
          </p:nvCxnSpPr>
          <p:spPr>
            <a:xfrm flipV="1">
              <a:off x="8549864" y="5118808"/>
              <a:ext cx="768438" cy="2451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8549864" y="5372042"/>
              <a:ext cx="885153" cy="225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ZoneTexte 43"/>
            <p:cNvSpPr txBox="1"/>
            <p:nvPr/>
          </p:nvSpPr>
          <p:spPr>
            <a:xfrm>
              <a:off x="9435017" y="4856397"/>
              <a:ext cx="3754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 smtClean="0"/>
                <a:t>θ</a:t>
              </a:r>
              <a:endParaRPr lang="fr-FR" sz="2800" dirty="0"/>
            </a:p>
          </p:txBody>
        </p:sp>
        <p:cxnSp>
          <p:nvCxnSpPr>
            <p:cNvPr id="45" name="Connecteur droit avec flèche 44"/>
            <p:cNvCxnSpPr/>
            <p:nvPr/>
          </p:nvCxnSpPr>
          <p:spPr>
            <a:xfrm flipH="1">
              <a:off x="7878735" y="5361775"/>
              <a:ext cx="683895" cy="2242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/>
            <p:cNvCxnSpPr/>
            <p:nvPr/>
          </p:nvCxnSpPr>
          <p:spPr>
            <a:xfrm flipH="1" flipV="1">
              <a:off x="8317785" y="4660415"/>
              <a:ext cx="235096" cy="70244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>
              <a:off x="8555975" y="5350340"/>
              <a:ext cx="238734" cy="6917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Arc 47"/>
            <p:cNvSpPr/>
            <p:nvPr/>
          </p:nvSpPr>
          <p:spPr>
            <a:xfrm>
              <a:off x="7635525" y="4522288"/>
              <a:ext cx="1703105" cy="1672229"/>
            </a:xfrm>
            <a:prstGeom prst="arc">
              <a:avLst>
                <a:gd name="adj1" fmla="val 20573118"/>
                <a:gd name="adj2" fmla="val 0"/>
              </a:avLst>
            </a:prstGeom>
            <a:ln>
              <a:solidFill>
                <a:srgbClr val="000000"/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9" name="Rectangle 48"/>
          <p:cNvSpPr/>
          <p:nvPr/>
        </p:nvSpPr>
        <p:spPr>
          <a:xfrm>
            <a:off x="8016700" y="5988885"/>
            <a:ext cx="381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/>
              <a:t>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7485734" y="5199904"/>
            <a:ext cx="401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 smtClean="0"/>
              <a:t>b</a:t>
            </a:r>
            <a:endParaRPr lang="fr-FR" sz="3200" dirty="0"/>
          </a:p>
        </p:txBody>
      </p:sp>
      <p:cxnSp>
        <p:nvCxnSpPr>
          <p:cNvPr id="52" name="Connecteur droit 51"/>
          <p:cNvCxnSpPr/>
          <p:nvPr/>
        </p:nvCxnSpPr>
        <p:spPr>
          <a:xfrm flipV="1">
            <a:off x="8103230" y="5444696"/>
            <a:ext cx="0" cy="7074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 flipH="1" flipV="1">
            <a:off x="7691737" y="5400364"/>
            <a:ext cx="408117" cy="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7481299" y="3469745"/>
            <a:ext cx="3080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θ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9717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3" y="1698073"/>
            <a:ext cx="7952623" cy="4360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difference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	</a:t>
            </a:r>
          </a:p>
        </p:txBody>
      </p:sp>
      <p:grpSp>
        <p:nvGrpSpPr>
          <p:cNvPr id="10" name="Groupe 9"/>
          <p:cNvGrpSpPr/>
          <p:nvPr/>
        </p:nvGrpSpPr>
        <p:grpSpPr>
          <a:xfrm rot="20828237">
            <a:off x="6311287" y="2926559"/>
            <a:ext cx="2177279" cy="2157448"/>
            <a:chOff x="4198800" y="2316829"/>
            <a:chExt cx="2177279" cy="2157448"/>
          </a:xfrm>
        </p:grpSpPr>
        <p:grpSp>
          <p:nvGrpSpPr>
            <p:cNvPr id="9" name="Groupe 8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 62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66" name="Forme libre 65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4" name="Groupe 23"/>
          <p:cNvGrpSpPr/>
          <p:nvPr/>
        </p:nvGrpSpPr>
        <p:grpSpPr>
          <a:xfrm rot="355742">
            <a:off x="6308763" y="2937254"/>
            <a:ext cx="2177279" cy="2157448"/>
            <a:chOff x="4198800" y="2316829"/>
            <a:chExt cx="2177279" cy="2157448"/>
          </a:xfrm>
        </p:grpSpPr>
        <p:grpSp>
          <p:nvGrpSpPr>
            <p:cNvPr id="27" name="Groupe 26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31" name="Forme libre 30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 31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34" name="Rectangle à coins arrondis 33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42" name="Connecteur droit avec flèche 41"/>
          <p:cNvCxnSpPr>
            <a:stCxn id="34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9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3" y="1698073"/>
            <a:ext cx="7952623" cy="4360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difference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 rot="20828237">
            <a:off x="6311287" y="2926559"/>
            <a:ext cx="2177279" cy="2157448"/>
            <a:chOff x="4198800" y="2316829"/>
            <a:chExt cx="2177279" cy="2157448"/>
          </a:xfrm>
        </p:grpSpPr>
        <p:grpSp>
          <p:nvGrpSpPr>
            <p:cNvPr id="9" name="Groupe 8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 62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66" name="Forme libre 65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4" name="Groupe 23"/>
          <p:cNvGrpSpPr/>
          <p:nvPr/>
        </p:nvGrpSpPr>
        <p:grpSpPr>
          <a:xfrm rot="355742">
            <a:off x="6308763" y="2937254"/>
            <a:ext cx="2177279" cy="2157448"/>
            <a:chOff x="4198800" y="2316829"/>
            <a:chExt cx="2177279" cy="2157448"/>
          </a:xfrm>
        </p:grpSpPr>
        <p:grpSp>
          <p:nvGrpSpPr>
            <p:cNvPr id="27" name="Groupe 26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31" name="Forme libre 30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 31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3" name="Forme libre 12"/>
          <p:cNvSpPr/>
          <p:nvPr/>
        </p:nvSpPr>
        <p:spPr>
          <a:xfrm>
            <a:off x="6991350" y="2976563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 rot="10800000">
            <a:off x="7521035" y="4400816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 rot="16200000">
            <a:off x="6534974" y="3936088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/>
          <p:cNvSpPr/>
          <p:nvPr/>
        </p:nvSpPr>
        <p:spPr>
          <a:xfrm rot="5400000">
            <a:off x="7978770" y="3442709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/>
          <p:cNvSpPr/>
          <p:nvPr/>
        </p:nvSpPr>
        <p:spPr>
          <a:xfrm rot="21368667" flipH="1">
            <a:off x="7403330" y="2940895"/>
            <a:ext cx="316209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/>
          <p:cNvSpPr/>
          <p:nvPr/>
        </p:nvSpPr>
        <p:spPr>
          <a:xfrm rot="10568667" flipH="1">
            <a:off x="7092007" y="4448130"/>
            <a:ext cx="316209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 rot="15711100" flipH="1">
            <a:off x="6490033" y="3530980"/>
            <a:ext cx="302760" cy="663662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/>
          <p:cNvSpPr/>
          <p:nvPr/>
        </p:nvSpPr>
        <p:spPr>
          <a:xfrm rot="4911100" flipH="1">
            <a:off x="7988483" y="3828127"/>
            <a:ext cx="302760" cy="663662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2808810" y="4502933"/>
                <a:ext cx="3296497" cy="69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FR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a:rPr lang="fr-FR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  <m:e>
                        <m:r>
                          <m:rPr>
                            <m:nor/>
                          </m:rPr>
                          <a:rPr lang="fr-FR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fr-FR" sz="2800" dirty="0" smtClean="0">
                            <a:solidFill>
                              <a:srgbClr val="0070C0"/>
                            </a:solidFill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FR" sz="2800" baseline="-25000" dirty="0" smtClean="0">
                            <a:solidFill>
                              <a:srgbClr val="0070C0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)− </m:t>
                        </m:r>
                        <m:r>
                          <m:rPr>
                            <m:nor/>
                          </m:rPr>
                          <a:rPr lang="fr-FR" sz="2800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FR" sz="2800" baseline="-25000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fr-FR" sz="2800" b="0" i="0" dirty="0" smtClean="0">
                            <a:solidFill>
                              <a:schemeClr val="tx1"/>
                            </a:solidFill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fr-FR" sz="2800" b="0" i="0" baseline="30000" dirty="0" smtClean="0">
                            <a:solidFill>
                              <a:schemeClr val="tx1"/>
                            </a:solidFill>
                          </a:rPr>
                          <m:t>2</m:t>
                        </m:r>
                      </m:e>
                    </m:nary>
                  </m:oMath>
                </a14:m>
                <a:r>
                  <a:rPr lang="fr-FR" sz="2800" dirty="0" smtClean="0"/>
                  <a:t> </a:t>
                </a:r>
                <a:endParaRPr lang="fr-FR" sz="2800" baseline="30000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810" y="4502933"/>
                <a:ext cx="3296497" cy="695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à coins arrondis 33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42" name="Connecteur droit avec flèche 41"/>
          <p:cNvCxnSpPr>
            <a:stCxn id="34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3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3" y="1698073"/>
            <a:ext cx="7952623" cy="4360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difference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 rot="20828237">
            <a:off x="6311287" y="2926559"/>
            <a:ext cx="2177279" cy="2157448"/>
            <a:chOff x="4198800" y="2316829"/>
            <a:chExt cx="2177279" cy="2157448"/>
          </a:xfrm>
        </p:grpSpPr>
        <p:grpSp>
          <p:nvGrpSpPr>
            <p:cNvPr id="9" name="Groupe 8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 62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66" name="Forme libre 65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4" name="Groupe 23"/>
          <p:cNvGrpSpPr/>
          <p:nvPr/>
        </p:nvGrpSpPr>
        <p:grpSpPr>
          <a:xfrm rot="355742">
            <a:off x="6308763" y="2937254"/>
            <a:ext cx="2177279" cy="2157448"/>
            <a:chOff x="4198800" y="2316829"/>
            <a:chExt cx="2177279" cy="2157448"/>
          </a:xfrm>
        </p:grpSpPr>
        <p:grpSp>
          <p:nvGrpSpPr>
            <p:cNvPr id="27" name="Groupe 26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31" name="Forme libre 30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 31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3" name="Forme libre 12"/>
          <p:cNvSpPr/>
          <p:nvPr/>
        </p:nvSpPr>
        <p:spPr>
          <a:xfrm>
            <a:off x="6991350" y="2976563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 rot="10800000">
            <a:off x="7521035" y="4400816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 rot="16200000">
            <a:off x="6534974" y="3936088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/>
          <p:cNvSpPr/>
          <p:nvPr/>
        </p:nvSpPr>
        <p:spPr>
          <a:xfrm rot="5400000">
            <a:off x="7978770" y="3442709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/>
          <p:cNvSpPr/>
          <p:nvPr/>
        </p:nvSpPr>
        <p:spPr>
          <a:xfrm rot="21368667" flipH="1">
            <a:off x="7403330" y="2940895"/>
            <a:ext cx="316209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/>
          <p:cNvSpPr/>
          <p:nvPr/>
        </p:nvSpPr>
        <p:spPr>
          <a:xfrm rot="10568667" flipH="1">
            <a:off x="7092007" y="4448130"/>
            <a:ext cx="316209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 rot="15711100" flipH="1">
            <a:off x="6490033" y="3530980"/>
            <a:ext cx="302760" cy="663662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/>
          <p:cNvSpPr/>
          <p:nvPr/>
        </p:nvSpPr>
        <p:spPr>
          <a:xfrm rot="4911100" flipH="1">
            <a:off x="7988483" y="3828127"/>
            <a:ext cx="302760" cy="663662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2808810" y="4502933"/>
                <a:ext cx="3296497" cy="69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FR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a:rPr lang="fr-FR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  <m:e>
                        <m:r>
                          <m:rPr>
                            <m:nor/>
                          </m:rPr>
                          <a:rPr lang="fr-FR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fr-FR" sz="2800" dirty="0" smtClean="0">
                            <a:solidFill>
                              <a:srgbClr val="0070C0"/>
                            </a:solidFill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FR" sz="2800" baseline="-25000" dirty="0" smtClean="0">
                            <a:solidFill>
                              <a:srgbClr val="0070C0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)− </m:t>
                        </m:r>
                        <m:r>
                          <m:rPr>
                            <m:nor/>
                          </m:rPr>
                          <a:rPr lang="fr-FR" sz="2800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FR" sz="2800" baseline="-25000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fr-FR" sz="2800" b="0" i="0" dirty="0" smtClean="0">
                            <a:solidFill>
                              <a:schemeClr val="tx1"/>
                            </a:solidFill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fr-FR" sz="2800" b="0" i="0" baseline="30000" dirty="0" smtClean="0">
                            <a:solidFill>
                              <a:schemeClr val="tx1"/>
                            </a:solidFill>
                          </a:rPr>
                          <m:t>2</m:t>
                        </m:r>
                      </m:e>
                    </m:nary>
                  </m:oMath>
                </a14:m>
                <a:r>
                  <a:rPr lang="fr-FR" sz="2800" dirty="0" smtClean="0"/>
                  <a:t> </a:t>
                </a:r>
                <a:endParaRPr lang="fr-FR" sz="2800" baseline="30000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810" y="4502933"/>
                <a:ext cx="3296497" cy="695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uage 3"/>
          <p:cNvSpPr/>
          <p:nvPr/>
        </p:nvSpPr>
        <p:spPr>
          <a:xfrm>
            <a:off x="5866082" y="5125638"/>
            <a:ext cx="3126785" cy="106752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sin(4</a:t>
            </a:r>
            <a:r>
              <a:rPr lang="el-GR" sz="2400" dirty="0"/>
              <a:t>θ</a:t>
            </a:r>
            <a:r>
              <a:rPr lang="fr-FR" sz="2400" dirty="0" smtClean="0"/>
              <a:t>),cos(4</a:t>
            </a:r>
            <a:r>
              <a:rPr lang="el-GR" sz="2400" dirty="0"/>
              <a:t>θ</a:t>
            </a:r>
            <a:r>
              <a:rPr lang="fr-FR" sz="2400" dirty="0"/>
              <a:t>)</a:t>
            </a:r>
          </a:p>
          <a:p>
            <a:pPr algn="ctr"/>
            <a:r>
              <a:rPr lang="fr-FR" sz="2400" dirty="0" smtClean="0"/>
              <a:t>are orthogonal</a:t>
            </a:r>
            <a:endParaRPr lang="fr-FR" sz="2400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42" name="Connecteur droit avec flèche 41"/>
          <p:cNvCxnSpPr>
            <a:stCxn id="34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95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3" y="1698073"/>
            <a:ext cx="7952623" cy="4360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/>
              <a:t>F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represented</a:t>
            </a:r>
            <a:r>
              <a:rPr lang="fr-FR" dirty="0" smtClean="0"/>
              <a:t> by (</a:t>
            </a:r>
            <a:r>
              <a:rPr lang="fr-FR" dirty="0" err="1" smtClean="0"/>
              <a:t>a,b</a:t>
            </a:r>
            <a:r>
              <a:rPr lang="fr-FR" dirty="0" smtClean="0"/>
              <a:t>)</a:t>
            </a:r>
          </a:p>
          <a:p>
            <a:r>
              <a:rPr lang="fr-FR" dirty="0" smtClean="0"/>
              <a:t>The </a:t>
            </a:r>
            <a:r>
              <a:rPr lang="fr-FR" dirty="0" err="1" smtClean="0"/>
              <a:t>difference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L2 </a:t>
            </a:r>
            <a:r>
              <a:rPr lang="fr-FR" dirty="0" err="1" smtClean="0"/>
              <a:t>norm</a:t>
            </a:r>
            <a:endParaRPr lang="fr-FR" dirty="0" smtClean="0"/>
          </a:p>
          <a:p>
            <a:pPr marL="0" indent="0">
              <a:buNone/>
            </a:pPr>
            <a:r>
              <a:rPr lang="fr-FR" dirty="0" smtClean="0"/>
              <a:t>	</a:t>
            </a:r>
            <a:r>
              <a:rPr lang="fr-FR" dirty="0" err="1" smtClean="0"/>
              <a:t>can</a:t>
            </a:r>
            <a:r>
              <a:rPr lang="fr-FR" dirty="0" smtClean="0"/>
              <a:t> </a:t>
            </a:r>
            <a:r>
              <a:rPr lang="fr-FR" dirty="0" err="1" smtClean="0"/>
              <a:t>be</a:t>
            </a:r>
            <a:endParaRPr lang="fr-FR" dirty="0"/>
          </a:p>
          <a:p>
            <a:pPr marL="0" indent="0">
              <a:buNone/>
            </a:pPr>
            <a:endParaRPr lang="fr-FR" dirty="0" smtClean="0"/>
          </a:p>
        </p:txBody>
      </p:sp>
      <p:grpSp>
        <p:nvGrpSpPr>
          <p:cNvPr id="10" name="Groupe 9"/>
          <p:cNvGrpSpPr/>
          <p:nvPr/>
        </p:nvGrpSpPr>
        <p:grpSpPr>
          <a:xfrm rot="20828237">
            <a:off x="6311287" y="2926559"/>
            <a:ext cx="2177279" cy="2157448"/>
            <a:chOff x="4198800" y="2316829"/>
            <a:chExt cx="2177279" cy="2157448"/>
          </a:xfrm>
        </p:grpSpPr>
        <p:grpSp>
          <p:nvGrpSpPr>
            <p:cNvPr id="9" name="Groupe 8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3" name="Forme libre 62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5" name="Groupe 64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66" name="Forme libre 65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orme libre 6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24" name="Groupe 23"/>
          <p:cNvGrpSpPr/>
          <p:nvPr/>
        </p:nvGrpSpPr>
        <p:grpSpPr>
          <a:xfrm rot="355742">
            <a:off x="6308763" y="2937254"/>
            <a:ext cx="2177279" cy="2157448"/>
            <a:chOff x="4198800" y="2316829"/>
            <a:chExt cx="2177279" cy="2157448"/>
          </a:xfrm>
        </p:grpSpPr>
        <p:grpSp>
          <p:nvGrpSpPr>
            <p:cNvPr id="27" name="Groupe 26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31" name="Forme libre 30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2" name="Forme libre 31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8" name="Groupe 27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3" name="Forme libre 12"/>
          <p:cNvSpPr/>
          <p:nvPr/>
        </p:nvSpPr>
        <p:spPr>
          <a:xfrm>
            <a:off x="6991350" y="2976563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orme libre 34"/>
          <p:cNvSpPr/>
          <p:nvPr/>
        </p:nvSpPr>
        <p:spPr>
          <a:xfrm rot="10800000">
            <a:off x="7521035" y="4400816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orme libre 35"/>
          <p:cNvSpPr/>
          <p:nvPr/>
        </p:nvSpPr>
        <p:spPr>
          <a:xfrm rot="16200000">
            <a:off x="6534974" y="3936088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orme libre 36"/>
          <p:cNvSpPr/>
          <p:nvPr/>
        </p:nvSpPr>
        <p:spPr>
          <a:xfrm rot="5400000">
            <a:off x="7978770" y="3442709"/>
            <a:ext cx="296871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orme libre 37"/>
          <p:cNvSpPr/>
          <p:nvPr/>
        </p:nvSpPr>
        <p:spPr>
          <a:xfrm rot="21368667" flipH="1">
            <a:off x="7403330" y="2940895"/>
            <a:ext cx="316209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orme libre 38"/>
          <p:cNvSpPr/>
          <p:nvPr/>
        </p:nvSpPr>
        <p:spPr>
          <a:xfrm rot="10568667" flipH="1">
            <a:off x="7092007" y="4448130"/>
            <a:ext cx="316209" cy="642937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orme libre 39"/>
          <p:cNvSpPr/>
          <p:nvPr/>
        </p:nvSpPr>
        <p:spPr>
          <a:xfrm rot="15711100" flipH="1">
            <a:off x="6490033" y="3530980"/>
            <a:ext cx="302760" cy="663662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orme libre 40"/>
          <p:cNvSpPr/>
          <p:nvPr/>
        </p:nvSpPr>
        <p:spPr>
          <a:xfrm rot="4911100" flipH="1">
            <a:off x="7988483" y="3828127"/>
            <a:ext cx="302760" cy="663662"/>
          </a:xfrm>
          <a:custGeom>
            <a:avLst/>
            <a:gdLst>
              <a:gd name="connsiteX0" fmla="*/ 0 w 296871"/>
              <a:gd name="connsiteY0" fmla="*/ 642937 h 642937"/>
              <a:gd name="connsiteX1" fmla="*/ 0 w 296871"/>
              <a:gd name="connsiteY1" fmla="*/ 642937 h 642937"/>
              <a:gd name="connsiteX2" fmla="*/ 4763 w 296871"/>
              <a:gd name="connsiteY2" fmla="*/ 600075 h 642937"/>
              <a:gd name="connsiteX3" fmla="*/ 9525 w 296871"/>
              <a:gd name="connsiteY3" fmla="*/ 585787 h 642937"/>
              <a:gd name="connsiteX4" fmla="*/ 14288 w 296871"/>
              <a:gd name="connsiteY4" fmla="*/ 500062 h 642937"/>
              <a:gd name="connsiteX5" fmla="*/ 9525 w 296871"/>
              <a:gd name="connsiteY5" fmla="*/ 414337 h 642937"/>
              <a:gd name="connsiteX6" fmla="*/ 0 w 296871"/>
              <a:gd name="connsiteY6" fmla="*/ 385762 h 642937"/>
              <a:gd name="connsiteX7" fmla="*/ 4763 w 296871"/>
              <a:gd name="connsiteY7" fmla="*/ 200025 h 642937"/>
              <a:gd name="connsiteX8" fmla="*/ 14288 w 296871"/>
              <a:gd name="connsiteY8" fmla="*/ 171450 h 642937"/>
              <a:gd name="connsiteX9" fmla="*/ 19050 w 296871"/>
              <a:gd name="connsiteY9" fmla="*/ 157162 h 642937"/>
              <a:gd name="connsiteX10" fmla="*/ 23813 w 296871"/>
              <a:gd name="connsiteY10" fmla="*/ 142875 h 642937"/>
              <a:gd name="connsiteX11" fmla="*/ 33338 w 296871"/>
              <a:gd name="connsiteY11" fmla="*/ 100012 h 642937"/>
              <a:gd name="connsiteX12" fmla="*/ 47625 w 296871"/>
              <a:gd name="connsiteY12" fmla="*/ 71437 h 642937"/>
              <a:gd name="connsiteX13" fmla="*/ 76200 w 296871"/>
              <a:gd name="connsiteY13" fmla="*/ 52387 h 642937"/>
              <a:gd name="connsiteX14" fmla="*/ 123825 w 296871"/>
              <a:gd name="connsiteY14" fmla="*/ 38100 h 642937"/>
              <a:gd name="connsiteX15" fmla="*/ 138113 w 296871"/>
              <a:gd name="connsiteY15" fmla="*/ 33337 h 642937"/>
              <a:gd name="connsiteX16" fmla="*/ 161925 w 296871"/>
              <a:gd name="connsiteY16" fmla="*/ 28575 h 642937"/>
              <a:gd name="connsiteX17" fmla="*/ 204788 w 296871"/>
              <a:gd name="connsiteY17" fmla="*/ 14287 h 642937"/>
              <a:gd name="connsiteX18" fmla="*/ 219075 w 296871"/>
              <a:gd name="connsiteY18" fmla="*/ 9525 h 642937"/>
              <a:gd name="connsiteX19" fmla="*/ 257175 w 296871"/>
              <a:gd name="connsiteY19" fmla="*/ 0 h 642937"/>
              <a:gd name="connsiteX20" fmla="*/ 295275 w 296871"/>
              <a:gd name="connsiteY20" fmla="*/ 4762 h 642937"/>
              <a:gd name="connsiteX21" fmla="*/ 290513 w 296871"/>
              <a:gd name="connsiteY21" fmla="*/ 19050 h 642937"/>
              <a:gd name="connsiteX22" fmla="*/ 276225 w 296871"/>
              <a:gd name="connsiteY22" fmla="*/ 23812 h 642937"/>
              <a:gd name="connsiteX23" fmla="*/ 261938 w 296871"/>
              <a:gd name="connsiteY23" fmla="*/ 33337 h 642937"/>
              <a:gd name="connsiteX24" fmla="*/ 238125 w 296871"/>
              <a:gd name="connsiteY24" fmla="*/ 76200 h 642937"/>
              <a:gd name="connsiteX25" fmla="*/ 228600 w 296871"/>
              <a:gd name="connsiteY25" fmla="*/ 90487 h 642937"/>
              <a:gd name="connsiteX26" fmla="*/ 219075 w 296871"/>
              <a:gd name="connsiteY26" fmla="*/ 133350 h 642937"/>
              <a:gd name="connsiteX27" fmla="*/ 214313 w 296871"/>
              <a:gd name="connsiteY27" fmla="*/ 147637 h 642937"/>
              <a:gd name="connsiteX28" fmla="*/ 209550 w 296871"/>
              <a:gd name="connsiteY28" fmla="*/ 166687 h 642937"/>
              <a:gd name="connsiteX29" fmla="*/ 204788 w 296871"/>
              <a:gd name="connsiteY29" fmla="*/ 228600 h 642937"/>
              <a:gd name="connsiteX30" fmla="*/ 200025 w 296871"/>
              <a:gd name="connsiteY30" fmla="*/ 242887 h 642937"/>
              <a:gd name="connsiteX31" fmla="*/ 195263 w 296871"/>
              <a:gd name="connsiteY31" fmla="*/ 271462 h 642937"/>
              <a:gd name="connsiteX32" fmla="*/ 190500 w 296871"/>
              <a:gd name="connsiteY32" fmla="*/ 285750 h 642937"/>
              <a:gd name="connsiteX33" fmla="*/ 185738 w 296871"/>
              <a:gd name="connsiteY33" fmla="*/ 304800 h 642937"/>
              <a:gd name="connsiteX34" fmla="*/ 176213 w 296871"/>
              <a:gd name="connsiteY34" fmla="*/ 319087 h 642937"/>
              <a:gd name="connsiteX35" fmla="*/ 166688 w 296871"/>
              <a:gd name="connsiteY35" fmla="*/ 347662 h 642937"/>
              <a:gd name="connsiteX36" fmla="*/ 157163 w 296871"/>
              <a:gd name="connsiteY36" fmla="*/ 361950 h 642937"/>
              <a:gd name="connsiteX37" fmla="*/ 147638 w 296871"/>
              <a:gd name="connsiteY37" fmla="*/ 390525 h 642937"/>
              <a:gd name="connsiteX38" fmla="*/ 142875 w 296871"/>
              <a:gd name="connsiteY38" fmla="*/ 404812 h 642937"/>
              <a:gd name="connsiteX39" fmla="*/ 133350 w 296871"/>
              <a:gd name="connsiteY39" fmla="*/ 442912 h 642937"/>
              <a:gd name="connsiteX40" fmla="*/ 128588 w 296871"/>
              <a:gd name="connsiteY40" fmla="*/ 457200 h 642937"/>
              <a:gd name="connsiteX41" fmla="*/ 114300 w 296871"/>
              <a:gd name="connsiteY41" fmla="*/ 509587 h 642937"/>
              <a:gd name="connsiteX42" fmla="*/ 104775 w 296871"/>
              <a:gd name="connsiteY42" fmla="*/ 523875 h 642937"/>
              <a:gd name="connsiteX43" fmla="*/ 80963 w 296871"/>
              <a:gd name="connsiteY43" fmla="*/ 566737 h 642937"/>
              <a:gd name="connsiteX44" fmla="*/ 66675 w 296871"/>
              <a:gd name="connsiteY44" fmla="*/ 581025 h 642937"/>
              <a:gd name="connsiteX45" fmla="*/ 57150 w 296871"/>
              <a:gd name="connsiteY45" fmla="*/ 595312 h 642937"/>
              <a:gd name="connsiteX46" fmla="*/ 42863 w 296871"/>
              <a:gd name="connsiteY46" fmla="*/ 600075 h 642937"/>
              <a:gd name="connsiteX47" fmla="*/ 14288 w 296871"/>
              <a:gd name="connsiteY47" fmla="*/ 619125 h 642937"/>
              <a:gd name="connsiteX48" fmla="*/ 9525 w 296871"/>
              <a:gd name="connsiteY48" fmla="*/ 633412 h 642937"/>
              <a:gd name="connsiteX49" fmla="*/ 0 w 296871"/>
              <a:gd name="connsiteY49" fmla="*/ 642937 h 64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96871" h="642937">
                <a:moveTo>
                  <a:pt x="0" y="642937"/>
                </a:moveTo>
                <a:lnTo>
                  <a:pt x="0" y="642937"/>
                </a:lnTo>
                <a:cubicBezTo>
                  <a:pt x="1588" y="628650"/>
                  <a:pt x="2400" y="614255"/>
                  <a:pt x="4763" y="600075"/>
                </a:cubicBezTo>
                <a:cubicBezTo>
                  <a:pt x="5588" y="595123"/>
                  <a:pt x="9049" y="590785"/>
                  <a:pt x="9525" y="585787"/>
                </a:cubicBezTo>
                <a:cubicBezTo>
                  <a:pt x="12238" y="557297"/>
                  <a:pt x="12700" y="528637"/>
                  <a:pt x="14288" y="500062"/>
                </a:cubicBezTo>
                <a:cubicBezTo>
                  <a:pt x="12700" y="471487"/>
                  <a:pt x="13075" y="442735"/>
                  <a:pt x="9525" y="414337"/>
                </a:cubicBezTo>
                <a:cubicBezTo>
                  <a:pt x="8280" y="404374"/>
                  <a:pt x="0" y="385762"/>
                  <a:pt x="0" y="385762"/>
                </a:cubicBezTo>
                <a:cubicBezTo>
                  <a:pt x="1588" y="323850"/>
                  <a:pt x="643" y="261821"/>
                  <a:pt x="4763" y="200025"/>
                </a:cubicBezTo>
                <a:cubicBezTo>
                  <a:pt x="5431" y="190007"/>
                  <a:pt x="11113" y="180975"/>
                  <a:pt x="14288" y="171450"/>
                </a:cubicBezTo>
                <a:lnTo>
                  <a:pt x="19050" y="157162"/>
                </a:lnTo>
                <a:cubicBezTo>
                  <a:pt x="20637" y="152400"/>
                  <a:pt x="22829" y="147798"/>
                  <a:pt x="23813" y="142875"/>
                </a:cubicBezTo>
                <a:cubicBezTo>
                  <a:pt x="27089" y="126493"/>
                  <a:pt x="28851" y="115716"/>
                  <a:pt x="33338" y="100012"/>
                </a:cubicBezTo>
                <a:cubicBezTo>
                  <a:pt x="36088" y="90386"/>
                  <a:pt x="39673" y="78395"/>
                  <a:pt x="47625" y="71437"/>
                </a:cubicBezTo>
                <a:cubicBezTo>
                  <a:pt x="56240" y="63899"/>
                  <a:pt x="65340" y="56007"/>
                  <a:pt x="76200" y="52387"/>
                </a:cubicBezTo>
                <a:cubicBezTo>
                  <a:pt x="144124" y="29746"/>
                  <a:pt x="73430" y="52498"/>
                  <a:pt x="123825" y="38100"/>
                </a:cubicBezTo>
                <a:cubicBezTo>
                  <a:pt x="128652" y="36721"/>
                  <a:pt x="133243" y="34555"/>
                  <a:pt x="138113" y="33337"/>
                </a:cubicBezTo>
                <a:cubicBezTo>
                  <a:pt x="145966" y="31374"/>
                  <a:pt x="154116" y="30705"/>
                  <a:pt x="161925" y="28575"/>
                </a:cubicBezTo>
                <a:cubicBezTo>
                  <a:pt x="161943" y="28570"/>
                  <a:pt x="197635" y="16671"/>
                  <a:pt x="204788" y="14287"/>
                </a:cubicBezTo>
                <a:cubicBezTo>
                  <a:pt x="209550" y="12700"/>
                  <a:pt x="214153" y="10510"/>
                  <a:pt x="219075" y="9525"/>
                </a:cubicBezTo>
                <a:cubicBezTo>
                  <a:pt x="247810" y="3777"/>
                  <a:pt x="235208" y="7322"/>
                  <a:pt x="257175" y="0"/>
                </a:cubicBezTo>
                <a:cubicBezTo>
                  <a:pt x="269875" y="1587"/>
                  <a:pt x="284162" y="-1588"/>
                  <a:pt x="295275" y="4762"/>
                </a:cubicBezTo>
                <a:cubicBezTo>
                  <a:pt x="299634" y="7253"/>
                  <a:pt x="294063" y="15500"/>
                  <a:pt x="290513" y="19050"/>
                </a:cubicBezTo>
                <a:cubicBezTo>
                  <a:pt x="286963" y="22600"/>
                  <a:pt x="280988" y="22225"/>
                  <a:pt x="276225" y="23812"/>
                </a:cubicBezTo>
                <a:cubicBezTo>
                  <a:pt x="271463" y="26987"/>
                  <a:pt x="265707" y="29029"/>
                  <a:pt x="261938" y="33337"/>
                </a:cubicBezTo>
                <a:cubicBezTo>
                  <a:pt x="226900" y="73381"/>
                  <a:pt x="252298" y="47854"/>
                  <a:pt x="238125" y="76200"/>
                </a:cubicBezTo>
                <a:cubicBezTo>
                  <a:pt x="235565" y="81319"/>
                  <a:pt x="231775" y="85725"/>
                  <a:pt x="228600" y="90487"/>
                </a:cubicBezTo>
                <a:cubicBezTo>
                  <a:pt x="217880" y="122653"/>
                  <a:pt x="230251" y="83057"/>
                  <a:pt x="219075" y="133350"/>
                </a:cubicBezTo>
                <a:cubicBezTo>
                  <a:pt x="217986" y="138250"/>
                  <a:pt x="215692" y="142810"/>
                  <a:pt x="214313" y="147637"/>
                </a:cubicBezTo>
                <a:cubicBezTo>
                  <a:pt x="212515" y="153931"/>
                  <a:pt x="211138" y="160337"/>
                  <a:pt x="209550" y="166687"/>
                </a:cubicBezTo>
                <a:cubicBezTo>
                  <a:pt x="207963" y="187325"/>
                  <a:pt x="207355" y="208061"/>
                  <a:pt x="204788" y="228600"/>
                </a:cubicBezTo>
                <a:cubicBezTo>
                  <a:pt x="204165" y="233581"/>
                  <a:pt x="201114" y="237987"/>
                  <a:pt x="200025" y="242887"/>
                </a:cubicBezTo>
                <a:cubicBezTo>
                  <a:pt x="197930" y="252313"/>
                  <a:pt x="197358" y="262036"/>
                  <a:pt x="195263" y="271462"/>
                </a:cubicBezTo>
                <a:cubicBezTo>
                  <a:pt x="194174" y="276363"/>
                  <a:pt x="191879" y="280923"/>
                  <a:pt x="190500" y="285750"/>
                </a:cubicBezTo>
                <a:cubicBezTo>
                  <a:pt x="188702" y="292044"/>
                  <a:pt x="188316" y="298784"/>
                  <a:pt x="185738" y="304800"/>
                </a:cubicBezTo>
                <a:cubicBezTo>
                  <a:pt x="183483" y="310061"/>
                  <a:pt x="178538" y="313857"/>
                  <a:pt x="176213" y="319087"/>
                </a:cubicBezTo>
                <a:cubicBezTo>
                  <a:pt x="172135" y="328262"/>
                  <a:pt x="172257" y="339308"/>
                  <a:pt x="166688" y="347662"/>
                </a:cubicBezTo>
                <a:cubicBezTo>
                  <a:pt x="163513" y="352425"/>
                  <a:pt x="159488" y="356719"/>
                  <a:pt x="157163" y="361950"/>
                </a:cubicBezTo>
                <a:cubicBezTo>
                  <a:pt x="153085" y="371125"/>
                  <a:pt x="150813" y="381000"/>
                  <a:pt x="147638" y="390525"/>
                </a:cubicBezTo>
                <a:lnTo>
                  <a:pt x="142875" y="404812"/>
                </a:lnTo>
                <a:cubicBezTo>
                  <a:pt x="131994" y="437454"/>
                  <a:pt x="144837" y="396965"/>
                  <a:pt x="133350" y="442912"/>
                </a:cubicBezTo>
                <a:cubicBezTo>
                  <a:pt x="132132" y="447782"/>
                  <a:pt x="129806" y="452330"/>
                  <a:pt x="128588" y="457200"/>
                </a:cubicBezTo>
                <a:cubicBezTo>
                  <a:pt x="125010" y="471512"/>
                  <a:pt x="122472" y="497328"/>
                  <a:pt x="114300" y="509587"/>
                </a:cubicBezTo>
                <a:lnTo>
                  <a:pt x="104775" y="523875"/>
                </a:lnTo>
                <a:cubicBezTo>
                  <a:pt x="98787" y="541841"/>
                  <a:pt x="97339" y="550361"/>
                  <a:pt x="80963" y="566737"/>
                </a:cubicBezTo>
                <a:cubicBezTo>
                  <a:pt x="76200" y="571500"/>
                  <a:pt x="70987" y="575851"/>
                  <a:pt x="66675" y="581025"/>
                </a:cubicBezTo>
                <a:cubicBezTo>
                  <a:pt x="63011" y="585422"/>
                  <a:pt x="61619" y="591736"/>
                  <a:pt x="57150" y="595312"/>
                </a:cubicBezTo>
                <a:cubicBezTo>
                  <a:pt x="53230" y="598448"/>
                  <a:pt x="47251" y="597637"/>
                  <a:pt x="42863" y="600075"/>
                </a:cubicBezTo>
                <a:cubicBezTo>
                  <a:pt x="32856" y="605635"/>
                  <a:pt x="14288" y="619125"/>
                  <a:pt x="14288" y="619125"/>
                </a:cubicBezTo>
                <a:cubicBezTo>
                  <a:pt x="12700" y="623887"/>
                  <a:pt x="13075" y="629862"/>
                  <a:pt x="9525" y="633412"/>
                </a:cubicBezTo>
                <a:lnTo>
                  <a:pt x="0" y="642937"/>
                </a:lnTo>
                <a:close/>
              </a:path>
            </a:pathLst>
          </a:custGeom>
          <a:pattFill prst="wdUpDiag">
            <a:fgClr>
              <a:srgbClr val="FF0000"/>
            </a:fgClr>
            <a:bgClr>
              <a:schemeClr val="bg1"/>
            </a:bgClr>
          </a:patt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/>
              <p:cNvSpPr txBox="1"/>
              <p:nvPr/>
            </p:nvSpPr>
            <p:spPr>
              <a:xfrm>
                <a:off x="2808810" y="4502933"/>
                <a:ext cx="3296497" cy="6955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limLoc m:val="undOvr"/>
                        <m:ctrlPr>
                          <a:rPr lang="fr-FR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a:rPr lang="fr-FR" sz="2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fr-FR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/2</m:t>
                        </m:r>
                      </m:sup>
                      <m:e>
                        <m:r>
                          <m:rPr>
                            <m:nor/>
                          </m:rPr>
                          <a:rPr lang="fr-FR" sz="28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fr-FR" sz="2800" dirty="0" smtClean="0">
                            <a:solidFill>
                              <a:srgbClr val="0070C0"/>
                            </a:solidFill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FR" sz="2800" baseline="-25000" dirty="0" smtClean="0">
                            <a:solidFill>
                              <a:srgbClr val="0070C0"/>
                            </a:solidFill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)− </m:t>
                        </m:r>
                        <m:r>
                          <m:rPr>
                            <m:nor/>
                          </m:rPr>
                          <a:rPr lang="fr-FR" sz="2800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FR" sz="2800" baseline="-25000" dirty="0" smtClean="0">
                            <a:solidFill>
                              <a:schemeClr val="accent3">
                                <a:lumMod val="75000"/>
                              </a:schemeClr>
                            </a:solidFill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l-GR" sz="2800" dirty="0" smtClean="0">
                            <a:solidFill>
                              <a:srgbClr val="FF0000"/>
                            </a:solidFill>
                          </a:rPr>
                          <m:t>α</m:t>
                        </m:r>
                        <m:r>
                          <m:rPr>
                            <m:nor/>
                          </m:rPr>
                          <a:rPr lang="fr-FR" sz="2800" dirty="0">
                            <a:solidFill>
                              <a:schemeClr val="tx1"/>
                            </a:solidFill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fr-FR" sz="2800" b="0" i="0" dirty="0" smtClean="0">
                            <a:solidFill>
                              <a:schemeClr val="tx1"/>
                            </a:solidFill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fr-FR" sz="2800" b="0" i="0" baseline="30000" dirty="0" smtClean="0">
                            <a:solidFill>
                              <a:schemeClr val="tx1"/>
                            </a:solidFill>
                          </a:rPr>
                          <m:t>2</m:t>
                        </m:r>
                      </m:e>
                    </m:nary>
                  </m:oMath>
                </a14:m>
                <a:r>
                  <a:rPr lang="fr-FR" sz="2800" dirty="0" smtClean="0"/>
                  <a:t> </a:t>
                </a:r>
                <a:endParaRPr lang="fr-FR" sz="2800" baseline="30000" dirty="0"/>
              </a:p>
            </p:txBody>
          </p:sp>
        </mc:Choice>
        <mc:Fallback xmlns="">
          <p:sp>
            <p:nvSpPr>
              <p:cNvPr id="26" name="ZoneText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810" y="4502933"/>
                <a:ext cx="3296497" cy="6955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/>
              <p:cNvSpPr txBox="1"/>
              <p:nvPr/>
            </p:nvSpPr>
            <p:spPr>
              <a:xfrm>
                <a:off x="3054526" y="5182210"/>
                <a:ext cx="29274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2800" dirty="0" smtClean="0"/>
                  <a:t>|(</a:t>
                </a:r>
                <a:r>
                  <a:rPr lang="fr-FR" sz="2800" dirty="0">
                    <a:solidFill>
                      <a:srgbClr val="0070C0"/>
                    </a:solidFill>
                  </a:rPr>
                  <a:t>a</a:t>
                </a:r>
                <a:r>
                  <a:rPr lang="fr-FR" sz="2800" baseline="-25000" dirty="0">
                    <a:solidFill>
                      <a:srgbClr val="0070C0"/>
                    </a:solidFill>
                  </a:rPr>
                  <a:t>0</a:t>
                </a:r>
                <a:r>
                  <a:rPr lang="fr-FR" sz="2800" dirty="0">
                    <a:solidFill>
                      <a:srgbClr val="0070C0"/>
                    </a:solidFill>
                  </a:rPr>
                  <a:t>,b</a:t>
                </a:r>
                <a:r>
                  <a:rPr lang="fr-FR" sz="2800" baseline="-25000" dirty="0">
                    <a:solidFill>
                      <a:srgbClr val="0070C0"/>
                    </a:solidFill>
                  </a:rPr>
                  <a:t>0</a:t>
                </a:r>
                <a:r>
                  <a:rPr lang="fr-FR" sz="2800" dirty="0"/>
                  <a:t>)- (</a:t>
                </a:r>
                <a:r>
                  <a:rPr lang="fr-FR" sz="2800" dirty="0">
                    <a:solidFill>
                      <a:schemeClr val="accent3">
                        <a:lumMod val="75000"/>
                      </a:schemeClr>
                    </a:solidFill>
                  </a:rPr>
                  <a:t>a</a:t>
                </a:r>
                <a:r>
                  <a:rPr lang="fr-FR" sz="2800" baseline="-25000" dirty="0">
                    <a:solidFill>
                      <a:schemeClr val="accent3">
                        <a:lumMod val="75000"/>
                      </a:schemeClr>
                    </a:solidFill>
                  </a:rPr>
                  <a:t>1</a:t>
                </a:r>
                <a:r>
                  <a:rPr lang="fr-FR" sz="2800" dirty="0">
                    <a:solidFill>
                      <a:schemeClr val="accent3">
                        <a:lumMod val="75000"/>
                      </a:schemeClr>
                    </a:solidFill>
                  </a:rPr>
                  <a:t>,b</a:t>
                </a:r>
                <a:r>
                  <a:rPr lang="fr-FR" sz="2800" baseline="-25000" dirty="0">
                    <a:solidFill>
                      <a:schemeClr val="accent3">
                        <a:lumMod val="75000"/>
                      </a:schemeClr>
                    </a:solidFill>
                  </a:rPr>
                  <a:t>1</a:t>
                </a:r>
                <a:r>
                  <a:rPr lang="fr-FR" sz="2800" dirty="0" smtClean="0"/>
                  <a:t>)|</a:t>
                </a:r>
                <a:r>
                  <a:rPr lang="fr-FR" sz="2800" baseline="30000" dirty="0" smtClean="0"/>
                  <a:t>2</a:t>
                </a:r>
                <a:endParaRPr lang="fr-FR" sz="2800" baseline="30000" dirty="0"/>
              </a:p>
            </p:txBody>
          </p:sp>
        </mc:Choice>
        <mc:Fallback xmlns="">
          <p:sp>
            <p:nvSpPr>
              <p:cNvPr id="33" name="ZoneTexte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4526" y="5182210"/>
                <a:ext cx="2927465" cy="523220"/>
              </a:xfrm>
              <a:prstGeom prst="rect">
                <a:avLst/>
              </a:prstGeom>
              <a:blipFill>
                <a:blip r:embed="rId3"/>
                <a:stretch>
                  <a:fillRect t="-10465" r="-625" b="-325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Nuage 3"/>
          <p:cNvSpPr/>
          <p:nvPr/>
        </p:nvSpPr>
        <p:spPr>
          <a:xfrm>
            <a:off x="5866082" y="5125638"/>
            <a:ext cx="3126785" cy="106752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sin(4</a:t>
            </a:r>
            <a:r>
              <a:rPr lang="el-GR" sz="2400" dirty="0"/>
              <a:t>θ</a:t>
            </a:r>
            <a:r>
              <a:rPr lang="fr-FR" sz="2400" dirty="0" smtClean="0"/>
              <a:t>),cos(4</a:t>
            </a:r>
            <a:r>
              <a:rPr lang="el-GR" sz="2400" dirty="0"/>
              <a:t>θ</a:t>
            </a:r>
            <a:r>
              <a:rPr lang="fr-FR" sz="2400" dirty="0"/>
              <a:t>)</a:t>
            </a:r>
          </a:p>
          <a:p>
            <a:pPr algn="ctr"/>
            <a:r>
              <a:rPr lang="fr-FR" sz="2400" dirty="0" smtClean="0"/>
              <a:t>are orthogonal</a:t>
            </a:r>
            <a:endParaRPr lang="fr-FR" sz="2400" dirty="0"/>
          </a:p>
        </p:txBody>
      </p:sp>
      <p:sp>
        <p:nvSpPr>
          <p:cNvPr id="34" name="Rectangle à coins arrondis 33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42" name="Connecteur droit avec flèche 41"/>
          <p:cNvCxnSpPr>
            <a:stCxn id="34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009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functional</a:t>
            </a:r>
            <a:r>
              <a:rPr lang="fr-FR" dirty="0" smtClean="0"/>
              <a:t> </a:t>
            </a:r>
            <a:r>
              <a:rPr lang="fr-FR" dirty="0"/>
              <a:t>formulation</a:t>
            </a:r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3" y="1698073"/>
            <a:ext cx="7952623" cy="4360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/>
              <a:t>This </a:t>
            </a:r>
            <a:r>
              <a:rPr lang="fr-FR" dirty="0" err="1" smtClean="0"/>
              <a:t>object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</a:t>
            </a:r>
            <a:r>
              <a:rPr lang="fr-FR" dirty="0" err="1" smtClean="0"/>
              <a:t>perfect</a:t>
            </a:r>
            <a:r>
              <a:rPr lang="fr-FR" dirty="0" smtClean="0"/>
              <a:t> </a:t>
            </a:r>
            <a:r>
              <a:rPr lang="fr-FR" dirty="0" err="1" smtClean="0"/>
              <a:t>because</a:t>
            </a:r>
            <a:r>
              <a:rPr lang="fr-FR" dirty="0" smtClean="0"/>
              <a:t>:</a:t>
            </a:r>
          </a:p>
          <a:p>
            <a:r>
              <a:rPr lang="fr-FR" dirty="0" smtClean="0"/>
              <a:t>simple </a:t>
            </a:r>
            <a:r>
              <a:rPr lang="fr-FR" dirty="0" err="1" smtClean="0"/>
              <a:t>analytic</a:t>
            </a:r>
            <a:r>
              <a:rPr lang="fr-FR" dirty="0" smtClean="0"/>
              <a:t> expression</a:t>
            </a:r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rotate</a:t>
            </a:r>
            <a:r>
              <a:rPr lang="fr-FR" dirty="0" smtClean="0"/>
              <a:t> by </a:t>
            </a:r>
            <a:r>
              <a:rPr lang="el-GR" dirty="0" smtClean="0"/>
              <a:t>θ</a:t>
            </a:r>
            <a:endParaRPr lang="fr-FR" dirty="0"/>
          </a:p>
          <a:p>
            <a:r>
              <a:rPr lang="fr-FR" dirty="0" smtClean="0">
                <a:solidFill>
                  <a:srgbClr val="000000"/>
                </a:solidFill>
              </a:rPr>
              <a:t>F </a:t>
            </a:r>
            <a:r>
              <a:rPr lang="fr-FR" dirty="0" err="1" smtClean="0">
                <a:solidFill>
                  <a:srgbClr val="000000"/>
                </a:solidFill>
              </a:rPr>
              <a:t>is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represented</a:t>
            </a:r>
            <a:r>
              <a:rPr lang="fr-FR" dirty="0" smtClean="0">
                <a:solidFill>
                  <a:srgbClr val="000000"/>
                </a:solidFill>
              </a:rPr>
              <a:t> by (</a:t>
            </a:r>
            <a:r>
              <a:rPr lang="fr-FR" dirty="0" err="1" smtClean="0">
                <a:solidFill>
                  <a:srgbClr val="000000"/>
                </a:solidFill>
              </a:rPr>
              <a:t>a,b</a:t>
            </a:r>
            <a:r>
              <a:rPr lang="fr-FR" dirty="0" smtClean="0">
                <a:solidFill>
                  <a:srgbClr val="000000"/>
                </a:solidFill>
              </a:rPr>
              <a:t>) = cos(4</a:t>
            </a:r>
            <a:r>
              <a:rPr lang="el-GR" dirty="0" smtClean="0">
                <a:solidFill>
                  <a:srgbClr val="000000"/>
                </a:solidFill>
              </a:rPr>
              <a:t>θ</a:t>
            </a:r>
            <a:r>
              <a:rPr lang="fr-FR" dirty="0" smtClean="0">
                <a:solidFill>
                  <a:srgbClr val="000000"/>
                </a:solidFill>
              </a:rPr>
              <a:t>),-sin(4</a:t>
            </a:r>
            <a:r>
              <a:rPr lang="el-GR" dirty="0" smtClean="0">
                <a:solidFill>
                  <a:srgbClr val="000000"/>
                </a:solidFill>
              </a:rPr>
              <a:t>θ</a:t>
            </a:r>
            <a:r>
              <a:rPr lang="fr-FR" dirty="0" smtClean="0">
                <a:solidFill>
                  <a:srgbClr val="000000"/>
                </a:solidFill>
              </a:rPr>
              <a:t>)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The </a:t>
            </a:r>
            <a:r>
              <a:rPr lang="fr-FR" dirty="0" err="1" smtClean="0">
                <a:solidFill>
                  <a:srgbClr val="000000"/>
                </a:solidFill>
              </a:rPr>
              <a:t>difference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is</a:t>
            </a:r>
            <a:r>
              <a:rPr lang="fr-FR" dirty="0" smtClean="0">
                <a:solidFill>
                  <a:srgbClr val="000000"/>
                </a:solidFill>
              </a:rPr>
              <a:t> a L2 </a:t>
            </a:r>
            <a:r>
              <a:rPr lang="fr-FR" dirty="0" err="1" smtClean="0">
                <a:solidFill>
                  <a:srgbClr val="000000"/>
                </a:solidFill>
              </a:rPr>
              <a:t>norm</a:t>
            </a:r>
            <a:endParaRPr lang="fr-FR" dirty="0" smtClean="0">
              <a:solidFill>
                <a:srgbClr val="000000"/>
              </a:solidFill>
            </a:endParaRPr>
          </a:p>
          <a:p>
            <a:r>
              <a:rPr lang="fr-FR" dirty="0" err="1">
                <a:solidFill>
                  <a:srgbClr val="FF0000"/>
                </a:solidFill>
              </a:rPr>
              <a:t>We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 smtClean="0">
                <a:solidFill>
                  <a:srgbClr val="FF0000"/>
                </a:solidFill>
              </a:rPr>
              <a:t>retreived</a:t>
            </a:r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FF0000"/>
                </a:solidFill>
              </a:rPr>
              <a:t>the </a:t>
            </a:r>
            <a:r>
              <a:rPr lang="fr-FR" dirty="0" err="1">
                <a:solidFill>
                  <a:srgbClr val="FF0000"/>
                </a:solidFill>
              </a:rPr>
              <a:t>classic</a:t>
            </a:r>
            <a:r>
              <a:rPr lang="fr-FR" dirty="0">
                <a:solidFill>
                  <a:srgbClr val="FF0000"/>
                </a:solidFill>
              </a:rPr>
              <a:t> 2D formulation !!</a:t>
            </a: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34" name="Rectangle à coins arrondis 33"/>
          <p:cNvSpPr/>
          <p:nvPr/>
        </p:nvSpPr>
        <p:spPr>
          <a:xfrm>
            <a:off x="6393722" y="1650684"/>
            <a:ext cx="2244565" cy="61061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err="1" smtClean="0"/>
              <a:t>With</a:t>
            </a:r>
            <a:r>
              <a:rPr lang="fr-FR" sz="2800" dirty="0" smtClean="0"/>
              <a:t> a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+b</a:t>
            </a:r>
            <a:r>
              <a:rPr lang="fr-FR" sz="2800" baseline="30000" dirty="0" smtClean="0"/>
              <a:t>2</a:t>
            </a:r>
            <a:r>
              <a:rPr lang="fr-FR" sz="2800" dirty="0" smtClean="0"/>
              <a:t>=1</a:t>
            </a:r>
            <a:endParaRPr lang="fr-FR" sz="2800" dirty="0"/>
          </a:p>
        </p:txBody>
      </p:sp>
      <p:cxnSp>
        <p:nvCxnSpPr>
          <p:cNvPr id="42" name="Connecteur droit avec flèche 41"/>
          <p:cNvCxnSpPr>
            <a:stCxn id="34" idx="1"/>
          </p:cNvCxnSpPr>
          <p:nvPr/>
        </p:nvCxnSpPr>
        <p:spPr>
          <a:xfrm flipH="1">
            <a:off x="5524157" y="1955994"/>
            <a:ext cx="869565" cy="176886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20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0312" y="2203577"/>
            <a:ext cx="6133881" cy="3848789"/>
          </a:xfrm>
          <a:prstGeom prst="rect">
            <a:avLst/>
          </a:prstGeom>
        </p:spPr>
      </p:pic>
      <p:cxnSp>
        <p:nvCxnSpPr>
          <p:cNvPr id="9" name="Connecteur droit avec flèche 8"/>
          <p:cNvCxnSpPr>
            <a:stCxn id="10" idx="1"/>
          </p:cNvCxnSpPr>
          <p:nvPr/>
        </p:nvCxnSpPr>
        <p:spPr>
          <a:xfrm flipH="1">
            <a:off x="4174131" y="2722195"/>
            <a:ext cx="1364282" cy="15217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0" name="Rectangle à coins arrondis 9"/>
          <p:cNvSpPr/>
          <p:nvPr/>
        </p:nvSpPr>
        <p:spPr>
          <a:xfrm>
            <a:off x="5538413" y="2212579"/>
            <a:ext cx="1776787" cy="10192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Hexahedra</a:t>
            </a:r>
            <a:r>
              <a:rPr lang="fr-FR" sz="2400" dirty="0" smtClean="0"/>
              <a:t> orientation</a:t>
            </a:r>
            <a:endParaRPr lang="fr-FR" sz="24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860143" y="3414706"/>
            <a:ext cx="1967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Cubecover</a:t>
            </a:r>
            <a:endParaRPr lang="fr-FR" dirty="0" smtClean="0"/>
          </a:p>
          <a:p>
            <a:r>
              <a:rPr lang="fr-FR" dirty="0" smtClean="0"/>
              <a:t>[</a:t>
            </a:r>
            <a:r>
              <a:rPr lang="fr-FR" dirty="0" err="1" smtClean="0"/>
              <a:t>Nieser</a:t>
            </a:r>
            <a:r>
              <a:rPr lang="fr-FR" dirty="0" smtClean="0"/>
              <a:t> et al. 2011]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248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051773" y="1698073"/>
            <a:ext cx="7952623" cy="4360699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We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represent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fr-FR" dirty="0" smtClean="0">
                <a:solidFill>
                  <a:srgbClr val="000000"/>
                </a:solidFill>
              </a:rPr>
              <a:t>frames as </a:t>
            </a:r>
            <a:r>
              <a:rPr lang="fr-FR" dirty="0" err="1" smtClean="0">
                <a:solidFill>
                  <a:srgbClr val="000000"/>
                </a:solidFill>
              </a:rPr>
              <a:t>functions</a:t>
            </a:r>
            <a:endParaRPr lang="fr-FR" dirty="0" smtClean="0">
              <a:solidFill>
                <a:srgbClr val="000000"/>
              </a:solidFill>
            </a:endParaRPr>
          </a:p>
          <a:p>
            <a:pPr lvl="1"/>
            <a:r>
              <a:rPr lang="fr-FR" dirty="0" err="1" smtClean="0">
                <a:solidFill>
                  <a:srgbClr val="000000"/>
                </a:solidFill>
              </a:rPr>
              <a:t>functions</a:t>
            </a:r>
            <a:r>
              <a:rPr lang="fr-FR" dirty="0" smtClean="0">
                <a:solidFill>
                  <a:srgbClr val="000000"/>
                </a:solidFill>
              </a:rPr>
              <a:t> as </a:t>
            </a:r>
            <a:r>
              <a:rPr lang="fr-FR" dirty="0" err="1" smtClean="0">
                <a:solidFill>
                  <a:srgbClr val="000000"/>
                </a:solidFill>
              </a:rPr>
              <a:t>vector</a:t>
            </a:r>
            <a:r>
              <a:rPr lang="fr-FR" dirty="0" smtClean="0">
                <a:solidFill>
                  <a:srgbClr val="000000"/>
                </a:solidFill>
              </a:rPr>
              <a:t> in a </a:t>
            </a:r>
            <a:r>
              <a:rPr lang="fr-FR" dirty="0" err="1" smtClean="0">
                <a:solidFill>
                  <a:srgbClr val="000000"/>
                </a:solidFill>
              </a:rPr>
              <a:t>function</a:t>
            </a:r>
            <a:r>
              <a:rPr lang="fr-FR" dirty="0" smtClean="0">
                <a:solidFill>
                  <a:srgbClr val="000000"/>
                </a:solidFill>
              </a:rPr>
              <a:t> basis</a:t>
            </a:r>
          </a:p>
          <a:p>
            <a:pPr lvl="1"/>
            <a:r>
              <a:rPr lang="fr-FR" dirty="0" smtClean="0">
                <a:solidFill>
                  <a:srgbClr val="000000"/>
                </a:solidFill>
              </a:rPr>
              <a:t>frame </a:t>
            </a:r>
            <a:r>
              <a:rPr lang="fr-FR" dirty="0" err="1" smtClean="0">
                <a:solidFill>
                  <a:srgbClr val="000000"/>
                </a:solidFill>
              </a:rPr>
              <a:t>difference</a:t>
            </a:r>
            <a:r>
              <a:rPr lang="fr-FR" dirty="0" smtClean="0">
                <a:solidFill>
                  <a:srgbClr val="000000"/>
                </a:solidFill>
              </a:rPr>
              <a:t> as </a:t>
            </a:r>
            <a:r>
              <a:rPr lang="fr-FR" dirty="0" err="1" smtClean="0">
                <a:solidFill>
                  <a:srgbClr val="000000"/>
                </a:solidFill>
              </a:rPr>
              <a:t>norm</a:t>
            </a:r>
            <a:r>
              <a:rPr lang="fr-FR" dirty="0" smtClean="0">
                <a:solidFill>
                  <a:srgbClr val="000000"/>
                </a:solidFill>
              </a:rPr>
              <a:t> of </a:t>
            </a:r>
            <a:r>
              <a:rPr lang="fr-FR" dirty="0" err="1" smtClean="0">
                <a:solidFill>
                  <a:srgbClr val="000000"/>
                </a:solidFill>
              </a:rPr>
              <a:t>vector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difference</a:t>
            </a:r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418833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2D case: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51" name="Espace réservé du contenu 50"/>
          <p:cNvSpPr>
            <a:spLocks noGrp="1"/>
          </p:cNvSpPr>
          <p:nvPr>
            <p:ph sz="quarter" idx="10"/>
          </p:nvPr>
        </p:nvSpPr>
        <p:spPr>
          <a:xfrm>
            <a:off x="1122088" y="1423094"/>
            <a:ext cx="7952623" cy="43606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 smtClean="0">
                <a:solidFill>
                  <a:srgbClr val="000000"/>
                </a:solidFill>
              </a:rPr>
              <a:t>The solution </a:t>
            </a:r>
            <a:r>
              <a:rPr lang="fr-FR" dirty="0" err="1" smtClean="0">
                <a:solidFill>
                  <a:srgbClr val="000000"/>
                </a:solidFill>
              </a:rPr>
              <a:t>mecanism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is</a:t>
            </a:r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>
              <a:solidFill>
                <a:srgbClr val="000000"/>
              </a:solidFill>
            </a:endParaRPr>
          </a:p>
          <a:p>
            <a:endParaRPr lang="fr-FR" dirty="0" smtClean="0"/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Rectangle à coins arrondis 3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658492" y="1956891"/>
            <a:ext cx="1431187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6" name="Triangle isocèle 5"/>
          <p:cNvSpPr/>
          <p:nvPr/>
        </p:nvSpPr>
        <p:spPr>
          <a:xfrm rot="5703857">
            <a:off x="6870792" y="5241278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 rot="5703857">
            <a:off x="3873132" y="3034782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8" name="Groupe 7"/>
          <p:cNvGrpSpPr/>
          <p:nvPr/>
        </p:nvGrpSpPr>
        <p:grpSpPr>
          <a:xfrm>
            <a:off x="417062" y="4413148"/>
            <a:ext cx="1886079" cy="1797558"/>
            <a:chOff x="1236109" y="3430449"/>
            <a:chExt cx="1925900" cy="1780532"/>
          </a:xfrm>
        </p:grpSpPr>
        <p:cxnSp>
          <p:nvCxnSpPr>
            <p:cNvPr id="9" name="Connecteur droit 8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9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13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17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18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20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21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22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23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>
            <a:off x="192331" y="5975418"/>
            <a:ext cx="453029" cy="470578"/>
            <a:chOff x="7671694" y="1763070"/>
            <a:chExt cx="663115" cy="634030"/>
          </a:xfrm>
        </p:grpSpPr>
        <p:cxnSp>
          <p:nvCxnSpPr>
            <p:cNvPr id="32" name="Connecteur droit avec flèche 3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>
            <a:off x="1336018" y="5966053"/>
            <a:ext cx="453029" cy="470578"/>
            <a:chOff x="7671694" y="1763070"/>
            <a:chExt cx="663115" cy="634030"/>
          </a:xfrm>
        </p:grpSpPr>
        <p:cxnSp>
          <p:nvCxnSpPr>
            <p:cNvPr id="35" name="Connecteur droit avec flèche 3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>
            <a:off x="2069911" y="5975709"/>
            <a:ext cx="453029" cy="470578"/>
            <a:chOff x="7671694" y="1763070"/>
            <a:chExt cx="663115" cy="634030"/>
          </a:xfrm>
        </p:grpSpPr>
        <p:cxnSp>
          <p:nvCxnSpPr>
            <p:cNvPr id="38" name="Connecteur droit avec flèche 3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avec flèche 3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e 39"/>
          <p:cNvGrpSpPr/>
          <p:nvPr/>
        </p:nvGrpSpPr>
        <p:grpSpPr>
          <a:xfrm rot="20398854">
            <a:off x="2050868" y="5349695"/>
            <a:ext cx="453029" cy="470578"/>
            <a:chOff x="7671694" y="1763070"/>
            <a:chExt cx="663115" cy="634030"/>
          </a:xfrm>
        </p:grpSpPr>
        <p:cxnSp>
          <p:nvCxnSpPr>
            <p:cNvPr id="41" name="Connecteur droit avec flèche 4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e 42"/>
          <p:cNvGrpSpPr/>
          <p:nvPr/>
        </p:nvGrpSpPr>
        <p:grpSpPr>
          <a:xfrm rot="18990639">
            <a:off x="1660678" y="4727561"/>
            <a:ext cx="453029" cy="470578"/>
            <a:chOff x="7671694" y="1763070"/>
            <a:chExt cx="663115" cy="634030"/>
          </a:xfrm>
        </p:grpSpPr>
        <p:cxnSp>
          <p:nvCxnSpPr>
            <p:cNvPr id="44" name="Connecteur droit avec flèche 4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e 45"/>
          <p:cNvGrpSpPr/>
          <p:nvPr/>
        </p:nvGrpSpPr>
        <p:grpSpPr>
          <a:xfrm rot="997622">
            <a:off x="984530" y="4262454"/>
            <a:ext cx="453029" cy="470578"/>
            <a:chOff x="7671694" y="1763070"/>
            <a:chExt cx="663115" cy="634030"/>
          </a:xfrm>
        </p:grpSpPr>
        <p:cxnSp>
          <p:nvCxnSpPr>
            <p:cNvPr id="47" name="Connecteur droit avec flèche 4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e 48"/>
          <p:cNvGrpSpPr/>
          <p:nvPr/>
        </p:nvGrpSpPr>
        <p:grpSpPr>
          <a:xfrm>
            <a:off x="207684" y="4187482"/>
            <a:ext cx="453029" cy="470578"/>
            <a:chOff x="7671694" y="1763070"/>
            <a:chExt cx="663115" cy="634030"/>
          </a:xfrm>
        </p:grpSpPr>
        <p:cxnSp>
          <p:nvCxnSpPr>
            <p:cNvPr id="50" name="Connecteur droit avec flèche 4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/>
          <p:cNvGrpSpPr/>
          <p:nvPr/>
        </p:nvGrpSpPr>
        <p:grpSpPr>
          <a:xfrm>
            <a:off x="192028" y="5076638"/>
            <a:ext cx="453029" cy="470578"/>
            <a:chOff x="7671694" y="1763070"/>
            <a:chExt cx="663115" cy="634030"/>
          </a:xfrm>
        </p:grpSpPr>
        <p:cxnSp>
          <p:nvCxnSpPr>
            <p:cNvPr id="54" name="Connecteur droit avec flèche 5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cteur droit avec flèche 54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/>
          <p:cNvGrpSpPr/>
          <p:nvPr/>
        </p:nvGrpSpPr>
        <p:grpSpPr>
          <a:xfrm>
            <a:off x="436349" y="2209648"/>
            <a:ext cx="1886079" cy="1797558"/>
            <a:chOff x="1236109" y="3430449"/>
            <a:chExt cx="1925900" cy="1780532"/>
          </a:xfrm>
        </p:grpSpPr>
        <p:cxnSp>
          <p:nvCxnSpPr>
            <p:cNvPr id="57" name="Connecteur droit 56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57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58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59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60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61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62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onnecteur droit 63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onnecteur droit 64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eur droit 65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onnecteur droit 66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eur droit 67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Connecteur droit 69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necteur droit 70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72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Connecteur droit 73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droit 75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cteur droit 77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Flèche droite 78"/>
          <p:cNvSpPr/>
          <p:nvPr/>
        </p:nvSpPr>
        <p:spPr>
          <a:xfrm rot="16200000">
            <a:off x="1513961" y="4287970"/>
            <a:ext cx="1517433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80" name="Connecteur droit avec flèche 79"/>
          <p:cNvCxnSpPr/>
          <p:nvPr/>
        </p:nvCxnSpPr>
        <p:spPr>
          <a:xfrm>
            <a:off x="2301045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/>
          <p:nvPr/>
        </p:nvCxnSpPr>
        <p:spPr>
          <a:xfrm>
            <a:off x="1608382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/>
          <p:nvPr/>
        </p:nvCxnSpPr>
        <p:spPr>
          <a:xfrm>
            <a:off x="449676" y="400720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cteur droit avec flèche 82"/>
          <p:cNvCxnSpPr/>
          <p:nvPr/>
        </p:nvCxnSpPr>
        <p:spPr>
          <a:xfrm>
            <a:off x="436349" y="310842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Connecteur droit avec flèche 83"/>
          <p:cNvCxnSpPr/>
          <p:nvPr/>
        </p:nvCxnSpPr>
        <p:spPr>
          <a:xfrm flipV="1">
            <a:off x="2289175" y="2875989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necteur droit avec flèche 84"/>
          <p:cNvCxnSpPr/>
          <p:nvPr/>
        </p:nvCxnSpPr>
        <p:spPr>
          <a:xfrm flipH="1">
            <a:off x="1330368" y="2741988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necteur droit avec flèche 85"/>
          <p:cNvCxnSpPr/>
          <p:nvPr/>
        </p:nvCxnSpPr>
        <p:spPr>
          <a:xfrm flipV="1">
            <a:off x="1216168" y="1799138"/>
            <a:ext cx="5692" cy="498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cteur droit avec flèche 86"/>
          <p:cNvCxnSpPr/>
          <p:nvPr/>
        </p:nvCxnSpPr>
        <p:spPr>
          <a:xfrm>
            <a:off x="419944" y="2209648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e 87"/>
          <p:cNvGrpSpPr/>
          <p:nvPr/>
        </p:nvGrpSpPr>
        <p:grpSpPr>
          <a:xfrm>
            <a:off x="3279277" y="2190921"/>
            <a:ext cx="1886079" cy="1797558"/>
            <a:chOff x="1236109" y="3430449"/>
            <a:chExt cx="1925900" cy="1780532"/>
          </a:xfrm>
        </p:grpSpPr>
        <p:cxnSp>
          <p:nvCxnSpPr>
            <p:cNvPr id="89" name="Connecteur droit 88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eur droit 89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eur droit 90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eur droit 91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Connecteur droit 92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necteur droit 95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cteur droit 96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Connecteur droit 99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Connecteur droit 100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Connecteur droit 103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104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Connecteur droit 105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necteur droit 106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necteur droit 107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necteur droit 108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necteur droit 109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1" name="Connecteur droit avec flèche 110"/>
          <p:cNvCxnSpPr/>
          <p:nvPr/>
        </p:nvCxnSpPr>
        <p:spPr>
          <a:xfrm>
            <a:off x="5143973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/>
          <p:cNvCxnSpPr/>
          <p:nvPr/>
        </p:nvCxnSpPr>
        <p:spPr>
          <a:xfrm>
            <a:off x="4451310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onnecteur droit avec flèche 112"/>
          <p:cNvCxnSpPr/>
          <p:nvPr/>
        </p:nvCxnSpPr>
        <p:spPr>
          <a:xfrm>
            <a:off x="3292604" y="398848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Connecteur droit avec flèche 113"/>
          <p:cNvCxnSpPr/>
          <p:nvPr/>
        </p:nvCxnSpPr>
        <p:spPr>
          <a:xfrm>
            <a:off x="3279277" y="3089700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/>
          <p:cNvCxnSpPr/>
          <p:nvPr/>
        </p:nvCxnSpPr>
        <p:spPr>
          <a:xfrm flipV="1">
            <a:off x="5132103" y="2857262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avec flèche 115"/>
          <p:cNvCxnSpPr/>
          <p:nvPr/>
        </p:nvCxnSpPr>
        <p:spPr>
          <a:xfrm flipH="1">
            <a:off x="4173296" y="2723261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/>
          <p:cNvCxnSpPr/>
          <p:nvPr/>
        </p:nvCxnSpPr>
        <p:spPr>
          <a:xfrm>
            <a:off x="4059096" y="2279307"/>
            <a:ext cx="12137" cy="503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/>
          <p:cNvCxnSpPr/>
          <p:nvPr/>
        </p:nvCxnSpPr>
        <p:spPr>
          <a:xfrm>
            <a:off x="3262872" y="2190921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/>
          <p:cNvCxnSpPr/>
          <p:nvPr/>
        </p:nvCxnSpPr>
        <p:spPr>
          <a:xfrm>
            <a:off x="3878286" y="3568188"/>
            <a:ext cx="225904" cy="509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/>
          <p:cNvCxnSpPr/>
          <p:nvPr/>
        </p:nvCxnSpPr>
        <p:spPr>
          <a:xfrm flipH="1" flipV="1">
            <a:off x="4388888" y="3120672"/>
            <a:ext cx="15965" cy="23681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onnecteur droit avec flèche 120"/>
          <p:cNvCxnSpPr/>
          <p:nvPr/>
        </p:nvCxnSpPr>
        <p:spPr>
          <a:xfrm>
            <a:off x="3917284" y="2960072"/>
            <a:ext cx="29064" cy="253423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Flèche droite 121"/>
          <p:cNvSpPr/>
          <p:nvPr/>
        </p:nvSpPr>
        <p:spPr>
          <a:xfrm>
            <a:off x="2436859" y="2916459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grpSp>
        <p:nvGrpSpPr>
          <p:cNvPr id="123" name="Groupe 122"/>
          <p:cNvGrpSpPr/>
          <p:nvPr/>
        </p:nvGrpSpPr>
        <p:grpSpPr>
          <a:xfrm>
            <a:off x="6283322" y="4399131"/>
            <a:ext cx="1886079" cy="1797558"/>
            <a:chOff x="1236109" y="3430449"/>
            <a:chExt cx="1925900" cy="1780532"/>
          </a:xfrm>
        </p:grpSpPr>
        <p:cxnSp>
          <p:nvCxnSpPr>
            <p:cNvPr id="124" name="Connecteur droit 123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cteur droit 124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cteur droit 125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cteur droit 126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Connecteur droit 127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Connecteur droit 128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Connecteur droit 129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Connecteur droit 130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Connecteur droit 131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Connecteur droit 132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Connecteur droit 133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Connecteur droit 134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Connecteur droit 135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Connecteur droit 136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Connecteur droit 137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Connecteur droit 138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Connecteur droit 139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necteur droit 140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necteur droit 141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necteur droit 142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Connecteur droit 143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necteur droit 144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e 145"/>
          <p:cNvGrpSpPr/>
          <p:nvPr/>
        </p:nvGrpSpPr>
        <p:grpSpPr>
          <a:xfrm>
            <a:off x="6058591" y="5961401"/>
            <a:ext cx="453029" cy="470578"/>
            <a:chOff x="7671694" y="1763070"/>
            <a:chExt cx="663115" cy="634030"/>
          </a:xfrm>
        </p:grpSpPr>
        <p:cxnSp>
          <p:nvCxnSpPr>
            <p:cNvPr id="147" name="Connecteur droit avec flèche 14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Connecteur droit avec flèche 14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9" name="Groupe 148"/>
          <p:cNvGrpSpPr/>
          <p:nvPr/>
        </p:nvGrpSpPr>
        <p:grpSpPr>
          <a:xfrm>
            <a:off x="7202278" y="5952036"/>
            <a:ext cx="453029" cy="470578"/>
            <a:chOff x="7671694" y="1763070"/>
            <a:chExt cx="663115" cy="634030"/>
          </a:xfrm>
        </p:grpSpPr>
        <p:cxnSp>
          <p:nvCxnSpPr>
            <p:cNvPr id="150" name="Connecteur droit avec flèche 149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Connecteur droit avec flèche 150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2" name="Groupe 151"/>
          <p:cNvGrpSpPr/>
          <p:nvPr/>
        </p:nvGrpSpPr>
        <p:grpSpPr>
          <a:xfrm>
            <a:off x="7936171" y="5961692"/>
            <a:ext cx="453029" cy="470578"/>
            <a:chOff x="7671694" y="1763070"/>
            <a:chExt cx="663115" cy="634030"/>
          </a:xfrm>
        </p:grpSpPr>
        <p:cxnSp>
          <p:nvCxnSpPr>
            <p:cNvPr id="153" name="Connecteur droit avec flèche 152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Connecteur droit avec flèche 153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e 154"/>
          <p:cNvGrpSpPr/>
          <p:nvPr/>
        </p:nvGrpSpPr>
        <p:grpSpPr>
          <a:xfrm rot="20398854">
            <a:off x="7917128" y="5335678"/>
            <a:ext cx="453029" cy="470578"/>
            <a:chOff x="7671694" y="1763070"/>
            <a:chExt cx="663115" cy="634030"/>
          </a:xfrm>
        </p:grpSpPr>
        <p:cxnSp>
          <p:nvCxnSpPr>
            <p:cNvPr id="156" name="Connecteur droit avec flèche 155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Connecteur droit avec flèche 156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8" name="Groupe 157"/>
          <p:cNvGrpSpPr/>
          <p:nvPr/>
        </p:nvGrpSpPr>
        <p:grpSpPr>
          <a:xfrm rot="18990639">
            <a:off x="7526938" y="4713544"/>
            <a:ext cx="453029" cy="470578"/>
            <a:chOff x="7671694" y="1763070"/>
            <a:chExt cx="663115" cy="634030"/>
          </a:xfrm>
        </p:grpSpPr>
        <p:cxnSp>
          <p:nvCxnSpPr>
            <p:cNvPr id="159" name="Connecteur droit avec flèche 158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Connecteur droit avec flèche 159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1" name="Groupe 160"/>
          <p:cNvGrpSpPr/>
          <p:nvPr/>
        </p:nvGrpSpPr>
        <p:grpSpPr>
          <a:xfrm rot="997622">
            <a:off x="6850790" y="4248437"/>
            <a:ext cx="453029" cy="470578"/>
            <a:chOff x="7671694" y="1763070"/>
            <a:chExt cx="663115" cy="634030"/>
          </a:xfrm>
        </p:grpSpPr>
        <p:cxnSp>
          <p:nvCxnSpPr>
            <p:cNvPr id="162" name="Connecteur droit avec flèche 161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Connecteur droit avec flèche 162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4" name="Groupe 163"/>
          <p:cNvGrpSpPr/>
          <p:nvPr/>
        </p:nvGrpSpPr>
        <p:grpSpPr>
          <a:xfrm>
            <a:off x="6073944" y="4173465"/>
            <a:ext cx="453029" cy="470578"/>
            <a:chOff x="7671694" y="1763070"/>
            <a:chExt cx="663115" cy="634030"/>
          </a:xfrm>
        </p:grpSpPr>
        <p:cxnSp>
          <p:nvCxnSpPr>
            <p:cNvPr id="165" name="Connecteur droit avec flèche 164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Connecteur droit avec flèche 165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7" name="Groupe 166"/>
          <p:cNvGrpSpPr/>
          <p:nvPr/>
        </p:nvGrpSpPr>
        <p:grpSpPr>
          <a:xfrm>
            <a:off x="6058288" y="5062621"/>
            <a:ext cx="453029" cy="470578"/>
            <a:chOff x="7671694" y="1763070"/>
            <a:chExt cx="663115" cy="634030"/>
          </a:xfrm>
        </p:grpSpPr>
        <p:cxnSp>
          <p:nvCxnSpPr>
            <p:cNvPr id="168" name="Connecteur droit avec flèche 167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Connecteur droit avec flèche 168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0" name="Groupe 169"/>
          <p:cNvGrpSpPr/>
          <p:nvPr/>
        </p:nvGrpSpPr>
        <p:grpSpPr>
          <a:xfrm>
            <a:off x="6643923" y="5521373"/>
            <a:ext cx="453029" cy="470578"/>
            <a:chOff x="7671694" y="1763070"/>
            <a:chExt cx="663115" cy="634030"/>
          </a:xfrm>
        </p:grpSpPr>
        <p:cxnSp>
          <p:nvCxnSpPr>
            <p:cNvPr id="171" name="Connecteur droit avec flèche 170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Connecteur droit avec flèche 171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3" name="Groupe 172"/>
          <p:cNvGrpSpPr/>
          <p:nvPr/>
        </p:nvGrpSpPr>
        <p:grpSpPr>
          <a:xfrm rot="20181439">
            <a:off x="7162237" y="5349127"/>
            <a:ext cx="453029" cy="470578"/>
            <a:chOff x="7671694" y="1763070"/>
            <a:chExt cx="663115" cy="634030"/>
          </a:xfrm>
        </p:grpSpPr>
        <p:cxnSp>
          <p:nvCxnSpPr>
            <p:cNvPr id="174" name="Connecteur droit avec flèche 173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Connecteur droit avec flèche 174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6" name="Groupe 175"/>
          <p:cNvGrpSpPr/>
          <p:nvPr/>
        </p:nvGrpSpPr>
        <p:grpSpPr>
          <a:xfrm rot="1060128">
            <a:off x="6715517" y="4934614"/>
            <a:ext cx="453029" cy="470578"/>
            <a:chOff x="7671694" y="1763070"/>
            <a:chExt cx="663115" cy="634030"/>
          </a:xfrm>
        </p:grpSpPr>
        <p:cxnSp>
          <p:nvCxnSpPr>
            <p:cNvPr id="177" name="Connecteur droit avec flèche 176"/>
            <p:cNvCxnSpPr/>
            <p:nvPr/>
          </p:nvCxnSpPr>
          <p:spPr>
            <a:xfrm>
              <a:off x="7671694" y="2080085"/>
              <a:ext cx="663115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Connecteur droit avec flèche 177"/>
            <p:cNvCxnSpPr/>
            <p:nvPr/>
          </p:nvCxnSpPr>
          <p:spPr>
            <a:xfrm flipV="1">
              <a:off x="8012052" y="1763070"/>
              <a:ext cx="0" cy="634030"/>
            </a:xfrm>
            <a:prstGeom prst="straightConnector1">
              <a:avLst/>
            </a:prstGeom>
            <a:ln>
              <a:solidFill>
                <a:srgbClr val="000000"/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Flèche droite 178"/>
          <p:cNvSpPr/>
          <p:nvPr/>
        </p:nvSpPr>
        <p:spPr>
          <a:xfrm>
            <a:off x="4924063" y="2243405"/>
            <a:ext cx="1305078" cy="1004511"/>
          </a:xfrm>
          <a:prstGeom prst="rightArrow">
            <a:avLst>
              <a:gd name="adj1" fmla="val 50000"/>
              <a:gd name="adj2" fmla="val 20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Normalize</a:t>
            </a:r>
            <a:r>
              <a:rPr lang="fr-FR" dirty="0" smtClean="0"/>
              <a:t>, LBFGS</a:t>
            </a:r>
            <a:endParaRPr lang="fr-FR" dirty="0"/>
          </a:p>
        </p:txBody>
      </p:sp>
      <p:sp>
        <p:nvSpPr>
          <p:cNvPr id="180" name="Triangle isocèle 179"/>
          <p:cNvSpPr/>
          <p:nvPr/>
        </p:nvSpPr>
        <p:spPr>
          <a:xfrm rot="5703857">
            <a:off x="6859794" y="3033798"/>
            <a:ext cx="565023" cy="463116"/>
          </a:xfrm>
          <a:prstGeom prst="triangle">
            <a:avLst>
              <a:gd name="adj" fmla="val 63854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81" name="Groupe 180"/>
          <p:cNvGrpSpPr/>
          <p:nvPr/>
        </p:nvGrpSpPr>
        <p:grpSpPr>
          <a:xfrm>
            <a:off x="6265939" y="2189937"/>
            <a:ext cx="1886079" cy="1797558"/>
            <a:chOff x="1236109" y="3430449"/>
            <a:chExt cx="1925900" cy="1780532"/>
          </a:xfrm>
        </p:grpSpPr>
        <p:cxnSp>
          <p:nvCxnSpPr>
            <p:cNvPr id="182" name="Connecteur droit 181"/>
            <p:cNvCxnSpPr/>
            <p:nvPr/>
          </p:nvCxnSpPr>
          <p:spPr>
            <a:xfrm>
              <a:off x="1249717" y="4320715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Connecteur droit 182"/>
            <p:cNvCxnSpPr/>
            <p:nvPr/>
          </p:nvCxnSpPr>
          <p:spPr>
            <a:xfrm flipH="1">
              <a:off x="2437589" y="5210981"/>
              <a:ext cx="713503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Connecteur droit 183"/>
            <p:cNvCxnSpPr/>
            <p:nvPr/>
          </p:nvCxnSpPr>
          <p:spPr>
            <a:xfrm flipH="1">
              <a:off x="1257943" y="5210981"/>
              <a:ext cx="1179645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Connecteur droit 184"/>
            <p:cNvCxnSpPr/>
            <p:nvPr/>
          </p:nvCxnSpPr>
          <p:spPr>
            <a:xfrm>
              <a:off x="1249717" y="3430449"/>
              <a:ext cx="0" cy="8902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Connecteur droit 185"/>
            <p:cNvCxnSpPr/>
            <p:nvPr/>
          </p:nvCxnSpPr>
          <p:spPr>
            <a:xfrm>
              <a:off x="1236109" y="3430449"/>
              <a:ext cx="802096" cy="8754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Connecteur droit 186"/>
            <p:cNvCxnSpPr/>
            <p:nvPr/>
          </p:nvCxnSpPr>
          <p:spPr>
            <a:xfrm>
              <a:off x="2038205" y="3517997"/>
              <a:ext cx="694484" cy="43975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Connecteur droit 187"/>
            <p:cNvCxnSpPr/>
            <p:nvPr/>
          </p:nvCxnSpPr>
          <p:spPr>
            <a:xfrm>
              <a:off x="2732689" y="3957747"/>
              <a:ext cx="407486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Connecteur droit 188"/>
            <p:cNvCxnSpPr/>
            <p:nvPr/>
          </p:nvCxnSpPr>
          <p:spPr>
            <a:xfrm>
              <a:off x="3140175" y="4585960"/>
              <a:ext cx="21834" cy="625021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Connecteur droit 189"/>
            <p:cNvCxnSpPr/>
            <p:nvPr/>
          </p:nvCxnSpPr>
          <p:spPr>
            <a:xfrm>
              <a:off x="1847765" y="4765848"/>
              <a:ext cx="574970" cy="42658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Connecteur droit 190"/>
            <p:cNvCxnSpPr/>
            <p:nvPr/>
          </p:nvCxnSpPr>
          <p:spPr>
            <a:xfrm flipH="1">
              <a:off x="1257943" y="4765848"/>
              <a:ext cx="58982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Connecteur droit 191"/>
            <p:cNvCxnSpPr/>
            <p:nvPr/>
          </p:nvCxnSpPr>
          <p:spPr>
            <a:xfrm flipH="1" flipV="1">
              <a:off x="1255803" y="4320715"/>
              <a:ext cx="591962" cy="44513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Connecteur droit 192"/>
            <p:cNvCxnSpPr/>
            <p:nvPr/>
          </p:nvCxnSpPr>
          <p:spPr>
            <a:xfrm flipH="1">
              <a:off x="1847765" y="4181111"/>
              <a:ext cx="64797" cy="58473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Connecteur droit 193"/>
            <p:cNvCxnSpPr/>
            <p:nvPr/>
          </p:nvCxnSpPr>
          <p:spPr>
            <a:xfrm flipH="1">
              <a:off x="1847765" y="4585960"/>
              <a:ext cx="537682" cy="179888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Connecteur droit 194"/>
            <p:cNvCxnSpPr/>
            <p:nvPr/>
          </p:nvCxnSpPr>
          <p:spPr>
            <a:xfrm>
              <a:off x="2385447" y="4585960"/>
              <a:ext cx="37288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Connecteur droit 195"/>
            <p:cNvCxnSpPr/>
            <p:nvPr/>
          </p:nvCxnSpPr>
          <p:spPr>
            <a:xfrm flipV="1">
              <a:off x="2385447" y="3957747"/>
              <a:ext cx="347242" cy="628213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Connecteur droit 196"/>
            <p:cNvCxnSpPr/>
            <p:nvPr/>
          </p:nvCxnSpPr>
          <p:spPr>
            <a:xfrm>
              <a:off x="1912562" y="4192313"/>
              <a:ext cx="472885" cy="393647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Connecteur droit 197"/>
            <p:cNvCxnSpPr/>
            <p:nvPr/>
          </p:nvCxnSpPr>
          <p:spPr>
            <a:xfrm flipV="1">
              <a:off x="2437588" y="4585960"/>
              <a:ext cx="702587" cy="60647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Connecteur droit 198"/>
            <p:cNvCxnSpPr/>
            <p:nvPr/>
          </p:nvCxnSpPr>
          <p:spPr>
            <a:xfrm>
              <a:off x="2403197" y="4585960"/>
              <a:ext cx="736978" cy="0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Connecteur droit 199"/>
            <p:cNvCxnSpPr/>
            <p:nvPr/>
          </p:nvCxnSpPr>
          <p:spPr>
            <a:xfrm flipH="1">
              <a:off x="1912562" y="3957747"/>
              <a:ext cx="820127" cy="234566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Connecteur droit 200"/>
            <p:cNvCxnSpPr/>
            <p:nvPr/>
          </p:nvCxnSpPr>
          <p:spPr>
            <a:xfrm flipH="1">
              <a:off x="1912562" y="3517997"/>
              <a:ext cx="125643" cy="66311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Connecteur droit 201"/>
            <p:cNvCxnSpPr/>
            <p:nvPr/>
          </p:nvCxnSpPr>
          <p:spPr>
            <a:xfrm flipV="1">
              <a:off x="1236109" y="4192313"/>
              <a:ext cx="676453" cy="128402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Connecteur droit 202"/>
            <p:cNvCxnSpPr/>
            <p:nvPr/>
          </p:nvCxnSpPr>
          <p:spPr>
            <a:xfrm>
              <a:off x="1236109" y="3430449"/>
              <a:ext cx="676453" cy="761864"/>
            </a:xfrm>
            <a:prstGeom prst="line">
              <a:avLst/>
            </a:prstGeom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4" name="Connecteur droit avec flèche 203"/>
          <p:cNvCxnSpPr/>
          <p:nvPr/>
        </p:nvCxnSpPr>
        <p:spPr>
          <a:xfrm>
            <a:off x="8130635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Connecteur droit avec flèche 204"/>
          <p:cNvCxnSpPr/>
          <p:nvPr/>
        </p:nvCxnSpPr>
        <p:spPr>
          <a:xfrm>
            <a:off x="7437972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Connecteur droit avec flèche 205"/>
          <p:cNvCxnSpPr/>
          <p:nvPr/>
        </p:nvCxnSpPr>
        <p:spPr>
          <a:xfrm>
            <a:off x="6279266" y="398749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7" name="Connecteur droit avec flèche 206"/>
          <p:cNvCxnSpPr/>
          <p:nvPr/>
        </p:nvCxnSpPr>
        <p:spPr>
          <a:xfrm>
            <a:off x="6265939" y="3088716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avec flèche 207"/>
          <p:cNvCxnSpPr/>
          <p:nvPr/>
        </p:nvCxnSpPr>
        <p:spPr>
          <a:xfrm flipV="1">
            <a:off x="8118765" y="2856278"/>
            <a:ext cx="33253" cy="5002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9" name="Connecteur droit avec flèche 208"/>
          <p:cNvCxnSpPr/>
          <p:nvPr/>
        </p:nvCxnSpPr>
        <p:spPr>
          <a:xfrm flipH="1">
            <a:off x="7159958" y="2722277"/>
            <a:ext cx="57161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0" name="Connecteur droit avec flèche 209"/>
          <p:cNvCxnSpPr/>
          <p:nvPr/>
        </p:nvCxnSpPr>
        <p:spPr>
          <a:xfrm>
            <a:off x="7045758" y="2278323"/>
            <a:ext cx="12137" cy="5032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1" name="Connecteur droit avec flèche 210"/>
          <p:cNvCxnSpPr/>
          <p:nvPr/>
        </p:nvCxnSpPr>
        <p:spPr>
          <a:xfrm>
            <a:off x="6249534" y="2189937"/>
            <a:ext cx="49117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2" name="Connecteur droit avec flèche 211"/>
          <p:cNvCxnSpPr/>
          <p:nvPr/>
        </p:nvCxnSpPr>
        <p:spPr>
          <a:xfrm flipV="1">
            <a:off x="6864948" y="3470606"/>
            <a:ext cx="652176" cy="9659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3" name="Connecteur droit avec flèche 212"/>
          <p:cNvCxnSpPr/>
          <p:nvPr/>
        </p:nvCxnSpPr>
        <p:spPr>
          <a:xfrm flipH="1" flipV="1">
            <a:off x="7006089" y="2856278"/>
            <a:ext cx="385427" cy="50022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4" name="Connecteur droit avec flèche 213"/>
          <p:cNvCxnSpPr/>
          <p:nvPr/>
        </p:nvCxnSpPr>
        <p:spPr>
          <a:xfrm flipH="1">
            <a:off x="6793911" y="2959088"/>
            <a:ext cx="110036" cy="53897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" name="Flèche droite 214"/>
          <p:cNvSpPr/>
          <p:nvPr/>
        </p:nvSpPr>
        <p:spPr>
          <a:xfrm rot="5400000">
            <a:off x="6765287" y="4117612"/>
            <a:ext cx="1305080" cy="536445"/>
          </a:xfrm>
          <a:prstGeom prst="rightArrow">
            <a:avLst>
              <a:gd name="adj1" fmla="val 50000"/>
              <a:gd name="adj2" fmla="val 525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413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2D case</a:t>
            </a:r>
          </a:p>
          <a:p>
            <a:pPr lvl="1"/>
            <a:r>
              <a:rPr lang="en-US" dirty="0" smtClean="0"/>
              <a:t>Classic approach</a:t>
            </a:r>
          </a:p>
          <a:p>
            <a:pPr lvl="1"/>
            <a:r>
              <a:rPr lang="en-US" dirty="0" smtClean="0"/>
              <a:t>Function representation: same algorithm 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3D case</a:t>
            </a:r>
          </a:p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34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smtClean="0"/>
              <a:t>Frames are </a:t>
            </a:r>
            <a:r>
              <a:rPr lang="fr-FR" dirty="0" err="1" smtClean="0"/>
              <a:t>functions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3D </a:t>
            </a:r>
            <a:r>
              <a:rPr lang="fr-FR" dirty="0"/>
              <a:t>case</a:t>
            </a:r>
            <a:r>
              <a:rPr lang="fr-FR" dirty="0" smtClean="0"/>
              <a:t>: </a:t>
            </a:r>
            <a:r>
              <a:rPr lang="fr-FR" dirty="0" err="1" smtClean="0"/>
              <a:t>extend</a:t>
            </a:r>
            <a:r>
              <a:rPr lang="fr-FR" dirty="0" smtClean="0"/>
              <a:t> 2D </a:t>
            </a:r>
            <a:r>
              <a:rPr lang="fr-FR" dirty="0" err="1" smtClean="0"/>
              <a:t>approach</a:t>
            </a: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779244" y="3803191"/>
            <a:ext cx="1605435" cy="163335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5" name="Groupe 4"/>
          <p:cNvGrpSpPr/>
          <p:nvPr/>
        </p:nvGrpSpPr>
        <p:grpSpPr>
          <a:xfrm>
            <a:off x="486316" y="3522584"/>
            <a:ext cx="2177279" cy="2157448"/>
            <a:chOff x="4198800" y="2316829"/>
            <a:chExt cx="2177279" cy="2157448"/>
          </a:xfrm>
        </p:grpSpPr>
        <p:grpSp>
          <p:nvGrpSpPr>
            <p:cNvPr id="6" name="Groupe 5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10" name="Forme libre 9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Forme libre 10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Forme libre 8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12" name="Connecteur droit 11"/>
          <p:cNvCxnSpPr/>
          <p:nvPr/>
        </p:nvCxnSpPr>
        <p:spPr>
          <a:xfrm flipV="1">
            <a:off x="1568003" y="3575754"/>
            <a:ext cx="153563" cy="1043536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>
            <a:endCxn id="4" idx="6"/>
          </p:cNvCxnSpPr>
          <p:nvPr/>
        </p:nvCxnSpPr>
        <p:spPr>
          <a:xfrm>
            <a:off x="1568003" y="4619290"/>
            <a:ext cx="816676" cy="579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1689465" y="3575754"/>
            <a:ext cx="32101" cy="227437"/>
          </a:xfrm>
          <a:prstGeom prst="line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1829985" y="3517163"/>
            <a:ext cx="15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F(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 = cos(4</a:t>
            </a:r>
            <a:r>
              <a:rPr lang="el-GR" dirty="0" smtClean="0">
                <a:solidFill>
                  <a:srgbClr val="FF0000"/>
                </a:solidFill>
              </a:rPr>
              <a:t>α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2060233" y="4248308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FF0000"/>
                </a:solidFill>
              </a:rPr>
              <a:t>α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Arc 16"/>
          <p:cNvSpPr/>
          <p:nvPr/>
        </p:nvSpPr>
        <p:spPr>
          <a:xfrm>
            <a:off x="1127961" y="4162669"/>
            <a:ext cx="914400" cy="914400"/>
          </a:xfrm>
          <a:prstGeom prst="arc">
            <a:avLst>
              <a:gd name="adj1" fmla="val 16649750"/>
              <a:gd name="adj2" fmla="val 0"/>
            </a:avLst>
          </a:prstGeom>
          <a:ln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865770" y="2507065"/>
            <a:ext cx="26741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 smtClean="0"/>
              <a:t>harmonic</a:t>
            </a:r>
            <a:r>
              <a:rPr lang="fr-FR" sz="2400" dirty="0" smtClean="0"/>
              <a:t> </a:t>
            </a:r>
            <a:r>
              <a:rPr lang="fr-FR" sz="2400" dirty="0" err="1" smtClean="0"/>
              <a:t>functions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on the </a:t>
            </a:r>
            <a:r>
              <a:rPr lang="fr-FR" sz="2400" dirty="0" err="1" smtClean="0"/>
              <a:t>circle</a:t>
            </a:r>
            <a:endParaRPr lang="fr-FR" sz="2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5077733" y="2504027"/>
            <a:ext cx="2807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A </a:t>
            </a:r>
            <a:r>
              <a:rPr lang="fr-FR" sz="2400" dirty="0" err="1" smtClean="0"/>
              <a:t>spherical</a:t>
            </a:r>
            <a:r>
              <a:rPr lang="fr-FR" sz="2400" dirty="0" smtClean="0"/>
              <a:t> </a:t>
            </a:r>
            <a:r>
              <a:rPr lang="fr-FR" sz="2400" dirty="0" err="1" smtClean="0"/>
              <a:t>harmonic</a:t>
            </a:r>
            <a:endParaRPr lang="fr-FR" sz="2400" dirty="0" smtClean="0"/>
          </a:p>
          <a:p>
            <a:r>
              <a:rPr lang="fr-FR" sz="2400" dirty="0" err="1" smtClean="0"/>
              <a:t>function</a:t>
            </a:r>
            <a:endParaRPr lang="fr-FR" sz="2400" dirty="0"/>
          </a:p>
        </p:txBody>
      </p:sp>
      <p:sp>
        <p:nvSpPr>
          <p:cNvPr id="21" name="Flèche droite 20"/>
          <p:cNvSpPr/>
          <p:nvPr/>
        </p:nvSpPr>
        <p:spPr>
          <a:xfrm>
            <a:off x="3794032" y="3457430"/>
            <a:ext cx="1228531" cy="85813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3D</a:t>
            </a:r>
            <a:endParaRPr lang="fr-FR" sz="28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5644" y="3548005"/>
            <a:ext cx="2533659" cy="260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err="1" smtClean="0"/>
              <a:t>Functions</a:t>
            </a:r>
            <a:r>
              <a:rPr lang="fr-FR" dirty="0" smtClean="0"/>
              <a:t> as </a:t>
            </a:r>
            <a:r>
              <a:rPr lang="fr-FR" dirty="0" err="1" smtClean="0"/>
              <a:t>vectors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3D </a:t>
            </a:r>
            <a:r>
              <a:rPr lang="fr-FR" dirty="0"/>
              <a:t>case</a:t>
            </a:r>
            <a:r>
              <a:rPr lang="fr-FR" dirty="0" smtClean="0"/>
              <a:t>: </a:t>
            </a:r>
            <a:r>
              <a:rPr lang="fr-FR" dirty="0" err="1" smtClean="0"/>
              <a:t>extend</a:t>
            </a:r>
            <a:r>
              <a:rPr lang="fr-FR" dirty="0" smtClean="0"/>
              <a:t> 2D </a:t>
            </a:r>
            <a:r>
              <a:rPr lang="fr-FR" dirty="0" err="1" smtClean="0"/>
              <a:t>approach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 rot="20616558">
            <a:off x="509618" y="3219615"/>
            <a:ext cx="1281340" cy="1364019"/>
            <a:chOff x="4198800" y="2316829"/>
            <a:chExt cx="2177279" cy="2157448"/>
          </a:xfrm>
        </p:grpSpPr>
        <p:grpSp>
          <p:nvGrpSpPr>
            <p:cNvPr id="6" name="Groupe 5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10" name="Forme libre 9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Forme libre 10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Forme libre 8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1198784" y="1984538"/>
            <a:ext cx="313201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Coefficients in the basis</a:t>
            </a:r>
          </a:p>
          <a:p>
            <a:r>
              <a:rPr lang="fr-FR" sz="2400" dirty="0" smtClean="0"/>
              <a:t>	sin(4</a:t>
            </a:r>
            <a:r>
              <a:rPr lang="el-GR" sz="2400" dirty="0">
                <a:solidFill>
                  <a:srgbClr val="FF0000"/>
                </a:solidFill>
              </a:rPr>
              <a:t>α</a:t>
            </a:r>
            <a:r>
              <a:rPr lang="fr-FR" sz="2400" dirty="0" smtClean="0"/>
              <a:t>)</a:t>
            </a:r>
          </a:p>
          <a:p>
            <a:r>
              <a:rPr lang="fr-FR" sz="2400" dirty="0" smtClean="0"/>
              <a:t>	cos(4</a:t>
            </a:r>
            <a:r>
              <a:rPr lang="el-GR" sz="2400" dirty="0">
                <a:solidFill>
                  <a:srgbClr val="FF0000"/>
                </a:solidFill>
              </a:rPr>
              <a:t>α</a:t>
            </a:r>
            <a:r>
              <a:rPr lang="fr-FR" sz="2400" dirty="0"/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119554" y="1984537"/>
            <a:ext cx="34905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9 coefficients in </a:t>
            </a:r>
            <a:r>
              <a:rPr lang="fr-FR" sz="2400" dirty="0" err="1" smtClean="0"/>
              <a:t>spherical</a:t>
            </a:r>
            <a:r>
              <a:rPr lang="fr-FR" sz="2400" dirty="0" smtClean="0"/>
              <a:t> </a:t>
            </a:r>
            <a:r>
              <a:rPr lang="fr-FR" sz="2400" dirty="0" err="1" smtClean="0"/>
              <a:t>harmonic</a:t>
            </a:r>
            <a:r>
              <a:rPr lang="fr-FR" sz="2400" dirty="0" smtClean="0"/>
              <a:t> basis (band 4)</a:t>
            </a:r>
          </a:p>
          <a:p>
            <a:endParaRPr lang="fr-FR" sz="2400" dirty="0"/>
          </a:p>
        </p:txBody>
      </p:sp>
      <p:grpSp>
        <p:nvGrpSpPr>
          <p:cNvPr id="31" name="Groupe 30"/>
          <p:cNvGrpSpPr/>
          <p:nvPr/>
        </p:nvGrpSpPr>
        <p:grpSpPr>
          <a:xfrm>
            <a:off x="1835922" y="3242663"/>
            <a:ext cx="1281340" cy="1364019"/>
            <a:chOff x="4198800" y="2316829"/>
            <a:chExt cx="2177279" cy="2157448"/>
          </a:xfrm>
        </p:grpSpPr>
        <p:grpSp>
          <p:nvGrpSpPr>
            <p:cNvPr id="32" name="Groupe 31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36" name="Forme libre 35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Forme libre 3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34" name="Forme libre 33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Forme libre 34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435772" y="3931109"/>
            <a:ext cx="4602063" cy="451652"/>
          </a:xfrm>
          <a:prstGeom prst="rect">
            <a:avLst/>
          </a:prstGeom>
        </p:spPr>
      </p:pic>
      <p:sp>
        <p:nvSpPr>
          <p:cNvPr id="21" name="Flèche droite 20"/>
          <p:cNvSpPr/>
          <p:nvPr/>
        </p:nvSpPr>
        <p:spPr>
          <a:xfrm>
            <a:off x="3794032" y="3066543"/>
            <a:ext cx="1228531" cy="85813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3D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9809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err="1" smtClean="0"/>
              <a:t>Constraint</a:t>
            </a:r>
            <a:endParaRPr lang="fr-FR" dirty="0"/>
          </a:p>
          <a:p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3D </a:t>
            </a:r>
            <a:r>
              <a:rPr lang="fr-FR" dirty="0"/>
              <a:t>case</a:t>
            </a:r>
            <a:r>
              <a:rPr lang="fr-FR" dirty="0" smtClean="0"/>
              <a:t>: </a:t>
            </a:r>
            <a:r>
              <a:rPr lang="fr-FR" dirty="0" err="1" smtClean="0"/>
              <a:t>extend</a:t>
            </a:r>
            <a:r>
              <a:rPr lang="fr-FR" dirty="0" smtClean="0"/>
              <a:t> 2D </a:t>
            </a:r>
            <a:r>
              <a:rPr lang="fr-FR" dirty="0" err="1" smtClean="0"/>
              <a:t>approach</a:t>
            </a:r>
            <a:endParaRPr lang="fr-FR" dirty="0"/>
          </a:p>
        </p:txBody>
      </p:sp>
      <p:grpSp>
        <p:nvGrpSpPr>
          <p:cNvPr id="5" name="Groupe 4"/>
          <p:cNvGrpSpPr/>
          <p:nvPr/>
        </p:nvGrpSpPr>
        <p:grpSpPr>
          <a:xfrm rot="20616558">
            <a:off x="1692501" y="4094790"/>
            <a:ext cx="458932" cy="450666"/>
            <a:chOff x="4198800" y="2316829"/>
            <a:chExt cx="2177279" cy="2157448"/>
          </a:xfrm>
        </p:grpSpPr>
        <p:grpSp>
          <p:nvGrpSpPr>
            <p:cNvPr id="6" name="Groupe 5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10" name="Forme libre 9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Forme libre 10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" name="Groupe 6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8" name="Forme libre 7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Forme libre 8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22" name="Rectangle 21"/>
          <p:cNvSpPr/>
          <p:nvPr/>
        </p:nvSpPr>
        <p:spPr>
          <a:xfrm>
            <a:off x="612451" y="2330540"/>
            <a:ext cx="290816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smtClean="0"/>
              <a:t>a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+b</a:t>
            </a:r>
            <a:r>
              <a:rPr lang="fr-FR" sz="2400" baseline="30000" dirty="0" smtClean="0"/>
              <a:t>2</a:t>
            </a:r>
            <a:r>
              <a:rPr lang="fr-FR" sz="2400" dirty="0" smtClean="0"/>
              <a:t>=1</a:t>
            </a:r>
          </a:p>
          <a:p>
            <a:r>
              <a:rPr lang="fr-FR" sz="2400" dirty="0" smtClean="0"/>
              <a:t>No </a:t>
            </a:r>
            <a:r>
              <a:rPr lang="fr-FR" sz="2400" dirty="0" err="1" smtClean="0"/>
              <a:t>scale</a:t>
            </a:r>
            <a:r>
              <a:rPr lang="fr-FR" sz="2400" dirty="0" smtClean="0"/>
              <a:t>, </a:t>
            </a:r>
            <a:r>
              <a:rPr lang="fr-FR" sz="2400" dirty="0" err="1" smtClean="0"/>
              <a:t>just</a:t>
            </a:r>
            <a:r>
              <a:rPr lang="fr-FR" sz="2400" dirty="0" smtClean="0"/>
              <a:t> rotation</a:t>
            </a:r>
          </a:p>
          <a:p>
            <a:r>
              <a:rPr lang="fr-FR" sz="2400" dirty="0" smtClean="0"/>
              <a:t>	</a:t>
            </a:r>
            <a:endParaRPr lang="fr-FR" sz="2400" dirty="0"/>
          </a:p>
        </p:txBody>
      </p:sp>
      <p:sp>
        <p:nvSpPr>
          <p:cNvPr id="23" name="Rectangle 22"/>
          <p:cNvSpPr/>
          <p:nvPr/>
        </p:nvSpPr>
        <p:spPr>
          <a:xfrm>
            <a:off x="4982383" y="2256330"/>
            <a:ext cx="3490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/>
              <a:t>no extravagance </a:t>
            </a:r>
            <a:r>
              <a:rPr lang="fr-FR" sz="2400" dirty="0" smtClean="0">
                <a:solidFill>
                  <a:srgbClr val="91847F"/>
                </a:solidFill>
              </a:rPr>
              <a:t>(6d)</a:t>
            </a:r>
          </a:p>
          <a:p>
            <a:r>
              <a:rPr lang="fr-FR" sz="2400" dirty="0" err="1" smtClean="0"/>
              <a:t>only</a:t>
            </a:r>
            <a:r>
              <a:rPr lang="fr-FR" sz="2400" dirty="0" smtClean="0"/>
              <a:t> rotations </a:t>
            </a:r>
            <a:r>
              <a:rPr lang="fr-FR" sz="2400" dirty="0" smtClean="0">
                <a:solidFill>
                  <a:srgbClr val="91847F"/>
                </a:solidFill>
              </a:rPr>
              <a:t>(3d)</a:t>
            </a:r>
          </a:p>
        </p:txBody>
      </p:sp>
      <p:grpSp>
        <p:nvGrpSpPr>
          <p:cNvPr id="31" name="Groupe 30"/>
          <p:cNvGrpSpPr/>
          <p:nvPr/>
        </p:nvGrpSpPr>
        <p:grpSpPr>
          <a:xfrm>
            <a:off x="226771" y="3285269"/>
            <a:ext cx="1281340" cy="1364019"/>
            <a:chOff x="4198800" y="2316829"/>
            <a:chExt cx="2177279" cy="2157448"/>
          </a:xfrm>
        </p:grpSpPr>
        <p:grpSp>
          <p:nvGrpSpPr>
            <p:cNvPr id="32" name="Groupe 31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36" name="Forme libre 35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" name="Forme libre 36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3" name="Groupe 32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34" name="Forme libre 33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5" name="Forme libre 34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38" name="Imag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4624117" y="3170329"/>
            <a:ext cx="4602063" cy="451652"/>
          </a:xfrm>
          <a:prstGeom prst="rect">
            <a:avLst/>
          </a:prstGeom>
        </p:spPr>
      </p:pic>
      <p:sp>
        <p:nvSpPr>
          <p:cNvPr id="21" name="Flèche droite 20"/>
          <p:cNvSpPr/>
          <p:nvPr/>
        </p:nvSpPr>
        <p:spPr>
          <a:xfrm>
            <a:off x="3794032" y="3457430"/>
            <a:ext cx="1228531" cy="85813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3D</a:t>
            </a:r>
            <a:endParaRPr lang="fr-FR" sz="2800" dirty="0"/>
          </a:p>
        </p:txBody>
      </p:sp>
      <p:grpSp>
        <p:nvGrpSpPr>
          <p:cNvPr id="24" name="Groupe 23"/>
          <p:cNvGrpSpPr/>
          <p:nvPr/>
        </p:nvGrpSpPr>
        <p:grpSpPr>
          <a:xfrm rot="20149242">
            <a:off x="2294429" y="3208258"/>
            <a:ext cx="1281340" cy="1364019"/>
            <a:chOff x="4198800" y="2316829"/>
            <a:chExt cx="2177279" cy="2157448"/>
          </a:xfrm>
        </p:grpSpPr>
        <p:grpSp>
          <p:nvGrpSpPr>
            <p:cNvPr id="25" name="Groupe 24"/>
            <p:cNvGrpSpPr/>
            <p:nvPr/>
          </p:nvGrpSpPr>
          <p:grpSpPr>
            <a:xfrm>
              <a:off x="5283976" y="2316829"/>
              <a:ext cx="1092103" cy="2157448"/>
              <a:chOff x="5283976" y="2316829"/>
              <a:chExt cx="1092103" cy="2157448"/>
            </a:xfrm>
          </p:grpSpPr>
          <p:sp>
            <p:nvSpPr>
              <p:cNvPr id="29" name="Forme libre 28"/>
              <p:cNvSpPr/>
              <p:nvPr/>
            </p:nvSpPr>
            <p:spPr>
              <a:xfrm>
                <a:off x="5287176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0" name="Forme libre 29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6" name="Groupe 25"/>
            <p:cNvGrpSpPr/>
            <p:nvPr/>
          </p:nvGrpSpPr>
          <p:grpSpPr>
            <a:xfrm rot="10800000">
              <a:off x="4198800" y="2316829"/>
              <a:ext cx="1092155" cy="2157448"/>
              <a:chOff x="5283976" y="2316829"/>
              <a:chExt cx="1092155" cy="2157448"/>
            </a:xfrm>
          </p:grpSpPr>
          <p:sp>
            <p:nvSpPr>
              <p:cNvPr id="27" name="Forme libre 26"/>
              <p:cNvSpPr/>
              <p:nvPr/>
            </p:nvSpPr>
            <p:spPr>
              <a:xfrm>
                <a:off x="5287228" y="3385373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Forme libre 27"/>
              <p:cNvSpPr/>
              <p:nvPr/>
            </p:nvSpPr>
            <p:spPr>
              <a:xfrm rot="16200000">
                <a:off x="5283976" y="2316829"/>
                <a:ext cx="1088903" cy="1088904"/>
              </a:xfrm>
              <a:custGeom>
                <a:avLst/>
                <a:gdLst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  <a:gd name="connsiteX0" fmla="*/ 0 w 1088903"/>
                  <a:gd name="connsiteY0" fmla="*/ 1088904 h 1088904"/>
                  <a:gd name="connsiteX1" fmla="*/ 390888 w 1088903"/>
                  <a:gd name="connsiteY1" fmla="*/ 369948 h 1088904"/>
                  <a:gd name="connsiteX2" fmla="*/ 1088903 w 1088903"/>
                  <a:gd name="connsiteY2" fmla="*/ 0 h 1088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88903" h="1088904">
                    <a:moveTo>
                      <a:pt x="0" y="1088904"/>
                    </a:moveTo>
                    <a:cubicBezTo>
                      <a:pt x="383908" y="1078434"/>
                      <a:pt x="209404" y="551432"/>
                      <a:pt x="390888" y="369948"/>
                    </a:cubicBezTo>
                    <a:cubicBezTo>
                      <a:pt x="572372" y="188464"/>
                      <a:pt x="1088903" y="380419"/>
                      <a:pt x="1088903" y="0"/>
                    </a:cubicBezTo>
                  </a:path>
                </a:pathLst>
              </a:custGeom>
            </p:spPr>
            <p:style>
              <a:lnRef idx="2">
                <a:schemeClr val="accent5"/>
              </a:lnRef>
              <a:fillRef idx="0">
                <a:schemeClr val="accent5"/>
              </a:fillRef>
              <a:effectRef idx="1">
                <a:schemeClr val="accent5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4" name="ZoneTexte 3"/>
          <p:cNvSpPr txBox="1"/>
          <p:nvPr/>
        </p:nvSpPr>
        <p:spPr>
          <a:xfrm>
            <a:off x="310126" y="3776176"/>
            <a:ext cx="1194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Rest</a:t>
            </a:r>
            <a:r>
              <a:rPr lang="fr-FR" dirty="0" smtClean="0"/>
              <a:t> frame</a:t>
            </a:r>
            <a:endParaRPr lang="fr-FR" dirty="0"/>
          </a:p>
        </p:txBody>
      </p:sp>
      <p:sp>
        <p:nvSpPr>
          <p:cNvPr id="13" name="Émoticône 12"/>
          <p:cNvSpPr/>
          <p:nvPr/>
        </p:nvSpPr>
        <p:spPr>
          <a:xfrm>
            <a:off x="3090282" y="4117794"/>
            <a:ext cx="462206" cy="479677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Émoticône 38"/>
          <p:cNvSpPr/>
          <p:nvPr/>
        </p:nvSpPr>
        <p:spPr>
          <a:xfrm>
            <a:off x="1952064" y="4272668"/>
            <a:ext cx="462206" cy="479677"/>
          </a:xfrm>
          <a:prstGeom prst="smileyFace">
            <a:avLst>
              <a:gd name="adj" fmla="val -465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8535" y="4253331"/>
            <a:ext cx="1871092" cy="19228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24689" y="4108858"/>
            <a:ext cx="11944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/>
              <a:t>Rest</a:t>
            </a:r>
            <a:r>
              <a:rPr lang="fr-FR" dirty="0"/>
              <a:t> frame</a:t>
            </a:r>
          </a:p>
        </p:txBody>
      </p:sp>
      <p:sp>
        <p:nvSpPr>
          <p:cNvPr id="15" name="Arc 14"/>
          <p:cNvSpPr/>
          <p:nvPr/>
        </p:nvSpPr>
        <p:spPr>
          <a:xfrm>
            <a:off x="6334852" y="4757579"/>
            <a:ext cx="914400" cy="914400"/>
          </a:xfrm>
          <a:prstGeom prst="arc">
            <a:avLst>
              <a:gd name="adj1" fmla="val 17048965"/>
              <a:gd name="adj2" fmla="val 0"/>
            </a:avLst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82895">
            <a:off x="7247442" y="4191028"/>
            <a:ext cx="1871092" cy="1922897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6473951" y="4845447"/>
            <a:ext cx="755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rotate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 flipH="1">
            <a:off x="5981991" y="3629492"/>
            <a:ext cx="810061" cy="9713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4924689" y="3558315"/>
            <a:ext cx="434028" cy="6341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/>
              <p:cNvSpPr txBox="1"/>
              <p:nvPr/>
            </p:nvSpPr>
            <p:spPr>
              <a:xfrm>
                <a:off x="5124737" y="3703973"/>
                <a:ext cx="722890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5/12</m:t>
                          </m:r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0" name="ZoneText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737" y="3703973"/>
                <a:ext cx="722890" cy="335413"/>
              </a:xfrm>
              <a:prstGeom prst="rect">
                <a:avLst/>
              </a:prstGeom>
              <a:blipFill>
                <a:blip r:embed="rId4"/>
                <a:stretch>
                  <a:fillRect r="-8475" b="-2545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ZoneTexte 43"/>
              <p:cNvSpPr txBox="1"/>
              <p:nvPr/>
            </p:nvSpPr>
            <p:spPr>
              <a:xfrm>
                <a:off x="6395626" y="3727645"/>
                <a:ext cx="722890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7/12</m:t>
                          </m:r>
                        </m:e>
                      </m:rad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4" name="ZoneTexte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95626" y="3727645"/>
                <a:ext cx="722890" cy="335413"/>
              </a:xfrm>
              <a:prstGeom prst="rect">
                <a:avLst/>
              </a:prstGeom>
              <a:blipFill>
                <a:blip r:embed="rId6"/>
                <a:stretch>
                  <a:fillRect r="-8403" b="-232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27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err="1" smtClean="0"/>
              <a:t>Difference</a:t>
            </a:r>
            <a:r>
              <a:rPr lang="fr-FR" dirty="0" smtClean="0"/>
              <a:t> </a:t>
            </a:r>
            <a:r>
              <a:rPr lang="fr-FR" dirty="0" err="1" smtClean="0"/>
              <a:t>between</a:t>
            </a:r>
            <a:r>
              <a:rPr lang="fr-FR" dirty="0" smtClean="0"/>
              <a:t> frames</a:t>
            </a:r>
          </a:p>
          <a:p>
            <a:endParaRPr lang="fr-FR" dirty="0"/>
          </a:p>
          <a:p>
            <a:endParaRPr lang="fr-FR" dirty="0" smtClean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			L2 </a:t>
            </a:r>
            <a:r>
              <a:rPr lang="fr-FR" dirty="0" err="1" smtClean="0"/>
              <a:t>norm</a:t>
            </a:r>
            <a:r>
              <a:rPr lang="fr-FR" dirty="0" smtClean="0"/>
              <a:t> in coefficients </a:t>
            </a:r>
            <a:r>
              <a:rPr lang="fr-FR" dirty="0" err="1" smtClean="0"/>
              <a:t>space</a:t>
            </a:r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Nuage 3"/>
          <p:cNvSpPr/>
          <p:nvPr/>
        </p:nvSpPr>
        <p:spPr>
          <a:xfrm>
            <a:off x="414583" y="3261937"/>
            <a:ext cx="3126785" cy="106752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/>
              <a:t>sin(4</a:t>
            </a:r>
            <a:r>
              <a:rPr lang="el-GR" sz="2400" dirty="0"/>
              <a:t>θ</a:t>
            </a:r>
            <a:r>
              <a:rPr lang="fr-FR" sz="2400" dirty="0" smtClean="0"/>
              <a:t>),cos(4</a:t>
            </a:r>
            <a:r>
              <a:rPr lang="el-GR" sz="2400" dirty="0"/>
              <a:t>θ</a:t>
            </a:r>
            <a:r>
              <a:rPr lang="fr-FR" sz="2400" dirty="0"/>
              <a:t>)</a:t>
            </a:r>
          </a:p>
          <a:p>
            <a:pPr algn="ctr"/>
            <a:r>
              <a:rPr lang="fr-FR" sz="2400" dirty="0" smtClean="0"/>
              <a:t>are orthogonal</a:t>
            </a:r>
            <a:endParaRPr lang="fr-FR" sz="2400" dirty="0"/>
          </a:p>
        </p:txBody>
      </p:sp>
      <p:sp>
        <p:nvSpPr>
          <p:cNvPr id="5" name="Flèche droite 4"/>
          <p:cNvSpPr/>
          <p:nvPr/>
        </p:nvSpPr>
        <p:spPr>
          <a:xfrm>
            <a:off x="3794032" y="3457430"/>
            <a:ext cx="1228531" cy="858130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3D</a:t>
            </a:r>
            <a:endParaRPr lang="fr-FR" sz="2800" dirty="0"/>
          </a:p>
        </p:txBody>
      </p:sp>
      <p:sp>
        <p:nvSpPr>
          <p:cNvPr id="6" name="Nuage 5"/>
          <p:cNvSpPr/>
          <p:nvPr/>
        </p:nvSpPr>
        <p:spPr>
          <a:xfrm>
            <a:off x="5439129" y="3248036"/>
            <a:ext cx="3126785" cy="1067524"/>
          </a:xfrm>
          <a:prstGeom prst="cloud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SH4 are orthogonal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8546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2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56" y="4368592"/>
            <a:ext cx="2766608" cy="2039510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 smtClean="0"/>
              <a:t>	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76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2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56" y="4368592"/>
            <a:ext cx="2766608" cy="2039510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 smtClean="0"/>
              <a:t>	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442576" y="1956891"/>
            <a:ext cx="1647103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9D </a:t>
            </a: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78" name="Flèche droite 77"/>
          <p:cNvSpPr/>
          <p:nvPr/>
        </p:nvSpPr>
        <p:spPr>
          <a:xfrm rot="16200000">
            <a:off x="1627327" y="4237496"/>
            <a:ext cx="1004487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8" name="Image 2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279" y="2181378"/>
            <a:ext cx="2781778" cy="21123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656" t="27016" r="17536" b="59458"/>
          <a:stretch/>
        </p:blipFill>
        <p:spPr>
          <a:xfrm>
            <a:off x="3506270" y="4475482"/>
            <a:ext cx="3999127" cy="172523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ectangle 5"/>
          <p:cNvSpPr/>
          <p:nvPr/>
        </p:nvSpPr>
        <p:spPr>
          <a:xfrm>
            <a:off x="1819084" y="2772492"/>
            <a:ext cx="693771" cy="3147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>
            <a:stCxn id="6" idx="3"/>
            <a:endCxn id="9" idx="0"/>
          </p:cNvCxnSpPr>
          <p:nvPr/>
        </p:nvCxnSpPr>
        <p:spPr>
          <a:xfrm>
            <a:off x="2512855" y="2929874"/>
            <a:ext cx="2992979" cy="15456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2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56" y="4368592"/>
            <a:ext cx="2766608" cy="2039510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 smtClean="0"/>
              <a:t>	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442576" y="1956891"/>
            <a:ext cx="1647103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9D </a:t>
            </a: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78" name="Flèche droite 77"/>
          <p:cNvSpPr/>
          <p:nvPr/>
        </p:nvSpPr>
        <p:spPr>
          <a:xfrm rot="16200000">
            <a:off x="1627327" y="4237496"/>
            <a:ext cx="1004487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8" name="Image 2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279" y="2181378"/>
            <a:ext cx="2781778" cy="2112393"/>
          </a:xfrm>
          <a:prstGeom prst="rect">
            <a:avLst/>
          </a:prstGeom>
        </p:spPr>
      </p:pic>
      <p:pic>
        <p:nvPicPr>
          <p:cNvPr id="221" name="Image 2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834" y="2204514"/>
            <a:ext cx="2781778" cy="2112393"/>
          </a:xfrm>
          <a:prstGeom prst="rect">
            <a:avLst/>
          </a:prstGeom>
        </p:spPr>
      </p:pic>
      <p:sp>
        <p:nvSpPr>
          <p:cNvPr id="121" name="Flèche droite 120"/>
          <p:cNvSpPr/>
          <p:nvPr/>
        </p:nvSpPr>
        <p:spPr>
          <a:xfrm>
            <a:off x="2269608" y="2840438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4643045" y="2786462"/>
            <a:ext cx="693771" cy="3147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/>
          <p:cNvCxnSpPr>
            <a:stCxn id="11" idx="2"/>
            <a:endCxn id="14" idx="0"/>
          </p:cNvCxnSpPr>
          <p:nvPr/>
        </p:nvCxnSpPr>
        <p:spPr>
          <a:xfrm>
            <a:off x="4989931" y="3101225"/>
            <a:ext cx="547498" cy="136893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165" t="27016" r="17416" b="59181"/>
          <a:stretch/>
        </p:blipFill>
        <p:spPr>
          <a:xfrm>
            <a:off x="3506270" y="4470162"/>
            <a:ext cx="4062318" cy="174356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7550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7731" y="2224656"/>
            <a:ext cx="6100288" cy="382771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a good frame field 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54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2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56" y="4368592"/>
            <a:ext cx="2766608" cy="2039510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 smtClean="0"/>
              <a:t>	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442576" y="1956891"/>
            <a:ext cx="1647103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9D </a:t>
            </a: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78" name="Flèche droite 77"/>
          <p:cNvSpPr/>
          <p:nvPr/>
        </p:nvSpPr>
        <p:spPr>
          <a:xfrm rot="16200000">
            <a:off x="1627327" y="4237496"/>
            <a:ext cx="1004487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8" name="Image 2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279" y="2181378"/>
            <a:ext cx="2781778" cy="2112393"/>
          </a:xfrm>
          <a:prstGeom prst="rect">
            <a:avLst/>
          </a:prstGeom>
        </p:spPr>
      </p:pic>
      <p:pic>
        <p:nvPicPr>
          <p:cNvPr id="221" name="Image 22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834" y="2204514"/>
            <a:ext cx="2781778" cy="2112393"/>
          </a:xfrm>
          <a:prstGeom prst="rect">
            <a:avLst/>
          </a:prstGeom>
        </p:spPr>
      </p:pic>
      <p:pic>
        <p:nvPicPr>
          <p:cNvPr id="224" name="Image 2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6049" y="2173420"/>
            <a:ext cx="2781778" cy="2112393"/>
          </a:xfrm>
          <a:prstGeom prst="rect">
            <a:avLst/>
          </a:prstGeom>
        </p:spPr>
      </p:pic>
      <p:sp>
        <p:nvSpPr>
          <p:cNvPr id="178" name="Flèche droite 177"/>
          <p:cNvSpPr/>
          <p:nvPr/>
        </p:nvSpPr>
        <p:spPr>
          <a:xfrm>
            <a:off x="4870077" y="2565287"/>
            <a:ext cx="1412205" cy="1004511"/>
          </a:xfrm>
          <a:prstGeom prst="rightArrow">
            <a:avLst>
              <a:gd name="adj1" fmla="val 50000"/>
              <a:gd name="adj2" fmla="val 20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valid</a:t>
            </a:r>
            <a:r>
              <a:rPr lang="fr-FR" dirty="0" smtClean="0"/>
              <a:t>, LBFGS</a:t>
            </a:r>
            <a:endParaRPr lang="fr-FR" dirty="0"/>
          </a:p>
        </p:txBody>
      </p:sp>
      <p:sp>
        <p:nvSpPr>
          <p:cNvPr id="121" name="Flèche droite 120"/>
          <p:cNvSpPr/>
          <p:nvPr/>
        </p:nvSpPr>
        <p:spPr>
          <a:xfrm>
            <a:off x="2269608" y="2840438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283" t="27016" r="17908" b="58907"/>
          <a:stretch/>
        </p:blipFill>
        <p:spPr>
          <a:xfrm>
            <a:off x="3975413" y="4409062"/>
            <a:ext cx="4004371" cy="179801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5" name="Rectangle 14"/>
          <p:cNvSpPr/>
          <p:nvPr/>
        </p:nvSpPr>
        <p:spPr>
          <a:xfrm>
            <a:off x="7516464" y="2751821"/>
            <a:ext cx="693771" cy="314763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Connecteur droit avec flèche 15"/>
          <p:cNvCxnSpPr>
            <a:stCxn id="15" idx="2"/>
            <a:endCxn id="14" idx="0"/>
          </p:cNvCxnSpPr>
          <p:nvPr/>
        </p:nvCxnSpPr>
        <p:spPr>
          <a:xfrm flipH="1">
            <a:off x="5977599" y="3066584"/>
            <a:ext cx="1885751" cy="13424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43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2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56" y="4368592"/>
            <a:ext cx="2766608" cy="2039510"/>
          </a:xfrm>
          <a:prstGeom prst="rect">
            <a:avLst/>
          </a:prstGeom>
        </p:spPr>
      </p:pic>
      <p:pic>
        <p:nvPicPr>
          <p:cNvPr id="216" name="Image 2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9340" y="4527148"/>
            <a:ext cx="2624115" cy="1934465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 smtClean="0"/>
              <a:t>	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442576" y="1956891"/>
            <a:ext cx="1647103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9D </a:t>
            </a: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78" name="Flèche droite 77"/>
          <p:cNvSpPr/>
          <p:nvPr/>
        </p:nvSpPr>
        <p:spPr>
          <a:xfrm rot="16200000">
            <a:off x="1627327" y="4237496"/>
            <a:ext cx="1004487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8" name="Image 2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279" y="2181378"/>
            <a:ext cx="2781778" cy="2112393"/>
          </a:xfrm>
          <a:prstGeom prst="rect">
            <a:avLst/>
          </a:prstGeom>
        </p:spPr>
      </p:pic>
      <p:pic>
        <p:nvPicPr>
          <p:cNvPr id="221" name="Image 2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834" y="2204514"/>
            <a:ext cx="2781778" cy="2112393"/>
          </a:xfrm>
          <a:prstGeom prst="rect">
            <a:avLst/>
          </a:prstGeom>
        </p:spPr>
      </p:pic>
      <p:pic>
        <p:nvPicPr>
          <p:cNvPr id="224" name="Image 2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8573" y="2170577"/>
            <a:ext cx="2781778" cy="2112393"/>
          </a:xfrm>
          <a:prstGeom prst="rect">
            <a:avLst/>
          </a:prstGeom>
        </p:spPr>
      </p:pic>
      <p:sp>
        <p:nvSpPr>
          <p:cNvPr id="178" name="Flèche droite 177"/>
          <p:cNvSpPr/>
          <p:nvPr/>
        </p:nvSpPr>
        <p:spPr>
          <a:xfrm>
            <a:off x="4870077" y="2565287"/>
            <a:ext cx="1412205" cy="1004511"/>
          </a:xfrm>
          <a:prstGeom prst="rightArrow">
            <a:avLst>
              <a:gd name="adj1" fmla="val 50000"/>
              <a:gd name="adj2" fmla="val 20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valid</a:t>
            </a:r>
            <a:r>
              <a:rPr lang="fr-FR" dirty="0" smtClean="0"/>
              <a:t>, LBFGS</a:t>
            </a:r>
            <a:endParaRPr lang="fr-FR" dirty="0"/>
          </a:p>
        </p:txBody>
      </p:sp>
      <p:sp>
        <p:nvSpPr>
          <p:cNvPr id="121" name="Flèche droite 120"/>
          <p:cNvSpPr/>
          <p:nvPr/>
        </p:nvSpPr>
        <p:spPr>
          <a:xfrm>
            <a:off x="2269608" y="2840438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sp>
        <p:nvSpPr>
          <p:cNvPr id="214" name="Flèche droite 213"/>
          <p:cNvSpPr/>
          <p:nvPr/>
        </p:nvSpPr>
        <p:spPr>
          <a:xfrm rot="5400000">
            <a:off x="6904241" y="3978658"/>
            <a:ext cx="1027172" cy="536445"/>
          </a:xfrm>
          <a:prstGeom prst="rightArrow">
            <a:avLst>
              <a:gd name="adj1" fmla="val 50000"/>
              <a:gd name="adj2" fmla="val 525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257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2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56" y="4368592"/>
            <a:ext cx="2766608" cy="2039510"/>
          </a:xfrm>
          <a:prstGeom prst="rect">
            <a:avLst/>
          </a:prstGeom>
        </p:spPr>
      </p:pic>
      <p:pic>
        <p:nvPicPr>
          <p:cNvPr id="216" name="Image 2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9340" y="4527148"/>
            <a:ext cx="2624115" cy="1934465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 smtClean="0"/>
              <a:t>	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442576" y="1956891"/>
            <a:ext cx="1647103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9D </a:t>
            </a: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78" name="Flèche droite 77"/>
          <p:cNvSpPr/>
          <p:nvPr/>
        </p:nvSpPr>
        <p:spPr>
          <a:xfrm rot="16200000">
            <a:off x="1627327" y="4237496"/>
            <a:ext cx="1004487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8" name="Image 2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279" y="2181378"/>
            <a:ext cx="2781778" cy="2112393"/>
          </a:xfrm>
          <a:prstGeom prst="rect">
            <a:avLst/>
          </a:prstGeom>
        </p:spPr>
      </p:pic>
      <p:pic>
        <p:nvPicPr>
          <p:cNvPr id="221" name="Image 2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834" y="2204514"/>
            <a:ext cx="2781778" cy="2112393"/>
          </a:xfrm>
          <a:prstGeom prst="rect">
            <a:avLst/>
          </a:prstGeom>
        </p:spPr>
      </p:pic>
      <p:pic>
        <p:nvPicPr>
          <p:cNvPr id="224" name="Image 2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8573" y="2170577"/>
            <a:ext cx="2781778" cy="2112393"/>
          </a:xfrm>
          <a:prstGeom prst="rect">
            <a:avLst/>
          </a:prstGeom>
        </p:spPr>
      </p:pic>
      <p:sp>
        <p:nvSpPr>
          <p:cNvPr id="178" name="Flèche droite 177"/>
          <p:cNvSpPr/>
          <p:nvPr/>
        </p:nvSpPr>
        <p:spPr>
          <a:xfrm>
            <a:off x="4870077" y="2565287"/>
            <a:ext cx="1412205" cy="1004511"/>
          </a:xfrm>
          <a:prstGeom prst="rightArrow">
            <a:avLst>
              <a:gd name="adj1" fmla="val 50000"/>
              <a:gd name="adj2" fmla="val 20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valid</a:t>
            </a:r>
            <a:r>
              <a:rPr lang="fr-FR" dirty="0" smtClean="0"/>
              <a:t>, LBFGS</a:t>
            </a:r>
            <a:endParaRPr lang="fr-FR" dirty="0"/>
          </a:p>
        </p:txBody>
      </p:sp>
      <p:sp>
        <p:nvSpPr>
          <p:cNvPr id="121" name="Flèche droite 120"/>
          <p:cNvSpPr/>
          <p:nvPr/>
        </p:nvSpPr>
        <p:spPr>
          <a:xfrm>
            <a:off x="2269608" y="2840438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sp>
        <p:nvSpPr>
          <p:cNvPr id="214" name="Flèche droite 213"/>
          <p:cNvSpPr/>
          <p:nvPr/>
        </p:nvSpPr>
        <p:spPr>
          <a:xfrm rot="5400000">
            <a:off x="6904241" y="3978658"/>
            <a:ext cx="1027172" cy="536445"/>
          </a:xfrm>
          <a:prstGeom prst="rightArrow">
            <a:avLst>
              <a:gd name="adj1" fmla="val 50000"/>
              <a:gd name="adj2" fmla="val 525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3520280" y="4763697"/>
            <a:ext cx="1369643" cy="7251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Lock </a:t>
            </a:r>
            <a:r>
              <a:rPr lang="fr-FR" dirty="0" err="1" smtClean="0"/>
              <a:t>only</a:t>
            </a:r>
            <a:r>
              <a:rPr lang="fr-FR" dirty="0" smtClean="0"/>
              <a:t> one </a:t>
            </a:r>
            <a:r>
              <a:rPr lang="fr-FR" dirty="0" err="1" smtClean="0"/>
              <a:t>vector</a:t>
            </a:r>
            <a:endParaRPr lang="fr-FR" dirty="0"/>
          </a:p>
        </p:txBody>
      </p:sp>
      <p:cxnSp>
        <p:nvCxnSpPr>
          <p:cNvPr id="14" name="Connecteur droit avec flèche 13"/>
          <p:cNvCxnSpPr>
            <a:stCxn id="28" idx="1"/>
          </p:cNvCxnSpPr>
          <p:nvPr/>
        </p:nvCxnSpPr>
        <p:spPr>
          <a:xfrm flipH="1" flipV="1">
            <a:off x="1982363" y="3155029"/>
            <a:ext cx="1537917" cy="19712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84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 2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856" y="4368592"/>
            <a:ext cx="2766608" cy="2039510"/>
          </a:xfrm>
          <a:prstGeom prst="rect">
            <a:avLst/>
          </a:prstGeom>
        </p:spPr>
      </p:pic>
      <p:pic>
        <p:nvPicPr>
          <p:cNvPr id="216" name="Image 2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9340" y="4527148"/>
            <a:ext cx="2624115" cy="1934465"/>
          </a:xfrm>
          <a:prstGeom prst="rect">
            <a:avLst/>
          </a:prstGeom>
        </p:spPr>
      </p:pic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fr-FR" dirty="0"/>
              <a:t>	</a:t>
            </a:r>
            <a:r>
              <a:rPr lang="fr-FR" dirty="0" smtClean="0"/>
              <a:t>	Solution </a:t>
            </a:r>
            <a:r>
              <a:rPr lang="fr-FR" dirty="0" err="1" smtClean="0"/>
              <a:t>mechanism</a:t>
            </a:r>
            <a:endParaRPr lang="fr-FR" dirty="0" smtClean="0"/>
          </a:p>
          <a:p>
            <a:pPr lvl="1"/>
            <a:endParaRPr lang="fr-FR" dirty="0" smtClean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case: </a:t>
            </a:r>
            <a:r>
              <a:rPr lang="fr-FR" dirty="0" err="1"/>
              <a:t>extend</a:t>
            </a:r>
            <a:r>
              <a:rPr lang="fr-FR" dirty="0"/>
              <a:t> 2D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Rectangle à coins arrondis 3"/>
          <p:cNvSpPr/>
          <p:nvPr/>
        </p:nvSpPr>
        <p:spPr>
          <a:xfrm>
            <a:off x="263018" y="1968404"/>
            <a:ext cx="8825141" cy="22057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7442576" y="1956891"/>
            <a:ext cx="1647103" cy="9407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smtClean="0"/>
              <a:t>9D </a:t>
            </a:r>
            <a:r>
              <a:rPr lang="fr-FR" sz="2400" dirty="0" err="1" smtClean="0"/>
              <a:t>Vector</a:t>
            </a:r>
            <a:r>
              <a:rPr lang="fr-FR" sz="2400" dirty="0" smtClean="0"/>
              <a:t> </a:t>
            </a:r>
            <a:r>
              <a:rPr lang="fr-FR" sz="2400" dirty="0" err="1" smtClean="0"/>
              <a:t>field</a:t>
            </a:r>
            <a:endParaRPr lang="fr-FR" sz="2400" dirty="0"/>
          </a:p>
        </p:txBody>
      </p:sp>
      <p:sp>
        <p:nvSpPr>
          <p:cNvPr id="78" name="Flèche droite 77"/>
          <p:cNvSpPr/>
          <p:nvPr/>
        </p:nvSpPr>
        <p:spPr>
          <a:xfrm rot="16200000">
            <a:off x="1627327" y="4237496"/>
            <a:ext cx="1004487" cy="620971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18" name="Image 2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279" y="2181378"/>
            <a:ext cx="2781778" cy="2112393"/>
          </a:xfrm>
          <a:prstGeom prst="rect">
            <a:avLst/>
          </a:prstGeom>
        </p:spPr>
      </p:pic>
      <p:pic>
        <p:nvPicPr>
          <p:cNvPr id="221" name="Image 2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1834" y="2204514"/>
            <a:ext cx="2781778" cy="2112393"/>
          </a:xfrm>
          <a:prstGeom prst="rect">
            <a:avLst/>
          </a:prstGeom>
        </p:spPr>
      </p:pic>
      <p:pic>
        <p:nvPicPr>
          <p:cNvPr id="224" name="Image 2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58573" y="2170577"/>
            <a:ext cx="2781778" cy="2112393"/>
          </a:xfrm>
          <a:prstGeom prst="rect">
            <a:avLst/>
          </a:prstGeom>
        </p:spPr>
      </p:pic>
      <p:sp>
        <p:nvSpPr>
          <p:cNvPr id="178" name="Flèche droite 177"/>
          <p:cNvSpPr/>
          <p:nvPr/>
        </p:nvSpPr>
        <p:spPr>
          <a:xfrm>
            <a:off x="4870077" y="2565287"/>
            <a:ext cx="1412205" cy="1004511"/>
          </a:xfrm>
          <a:prstGeom prst="rightArrow">
            <a:avLst>
              <a:gd name="adj1" fmla="val 50000"/>
              <a:gd name="adj2" fmla="val 2012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Make</a:t>
            </a:r>
            <a:r>
              <a:rPr lang="fr-FR" dirty="0" smtClean="0"/>
              <a:t> </a:t>
            </a:r>
            <a:r>
              <a:rPr lang="fr-FR" dirty="0" err="1" smtClean="0"/>
              <a:t>valid</a:t>
            </a:r>
            <a:r>
              <a:rPr lang="fr-FR" dirty="0" smtClean="0"/>
              <a:t>, LBFGS</a:t>
            </a:r>
            <a:endParaRPr lang="fr-FR" dirty="0"/>
          </a:p>
        </p:txBody>
      </p:sp>
      <p:sp>
        <p:nvSpPr>
          <p:cNvPr id="121" name="Flèche droite 120"/>
          <p:cNvSpPr/>
          <p:nvPr/>
        </p:nvSpPr>
        <p:spPr>
          <a:xfrm>
            <a:off x="2269608" y="2840438"/>
            <a:ext cx="843189" cy="48463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err="1" smtClean="0"/>
              <a:t>solve</a:t>
            </a:r>
            <a:endParaRPr lang="fr-FR" dirty="0"/>
          </a:p>
        </p:txBody>
      </p:sp>
      <p:sp>
        <p:nvSpPr>
          <p:cNvPr id="214" name="Flèche droite 213"/>
          <p:cNvSpPr/>
          <p:nvPr/>
        </p:nvSpPr>
        <p:spPr>
          <a:xfrm rot="5400000">
            <a:off x="6904241" y="3978658"/>
            <a:ext cx="1027172" cy="536445"/>
          </a:xfrm>
          <a:prstGeom prst="rightArrow">
            <a:avLst>
              <a:gd name="adj1" fmla="val 50000"/>
              <a:gd name="adj2" fmla="val 5253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Rectangle à coins arrondis 27"/>
          <p:cNvSpPr/>
          <p:nvPr/>
        </p:nvSpPr>
        <p:spPr>
          <a:xfrm>
            <a:off x="3520280" y="4763697"/>
            <a:ext cx="1369643" cy="7251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Lock </a:t>
            </a:r>
            <a:r>
              <a:rPr lang="fr-FR" dirty="0" err="1" smtClean="0"/>
              <a:t>only</a:t>
            </a:r>
            <a:r>
              <a:rPr lang="fr-FR" dirty="0" smtClean="0"/>
              <a:t> one </a:t>
            </a:r>
            <a:r>
              <a:rPr lang="fr-FR" dirty="0" err="1" smtClean="0"/>
              <a:t>vector</a:t>
            </a:r>
            <a:endParaRPr lang="fr-FR" dirty="0"/>
          </a:p>
        </p:txBody>
      </p:sp>
      <p:cxnSp>
        <p:nvCxnSpPr>
          <p:cNvPr id="14" name="Connecteur droit avec flèche 13"/>
          <p:cNvCxnSpPr>
            <a:stCxn id="28" idx="1"/>
          </p:cNvCxnSpPr>
          <p:nvPr/>
        </p:nvCxnSpPr>
        <p:spPr>
          <a:xfrm flipH="1" flipV="1">
            <a:off x="1982363" y="3155029"/>
            <a:ext cx="1537917" cy="197122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à coins arrondis 30"/>
          <p:cNvSpPr/>
          <p:nvPr/>
        </p:nvSpPr>
        <p:spPr>
          <a:xfrm>
            <a:off x="5118029" y="1756368"/>
            <a:ext cx="1369643" cy="72510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Projection onto </a:t>
            </a:r>
            <a:r>
              <a:rPr lang="fr-FR" dirty="0" err="1" smtClean="0"/>
              <a:t>valid</a:t>
            </a:r>
            <a:r>
              <a:rPr lang="fr-FR" dirty="0" smtClean="0"/>
              <a:t> frames</a:t>
            </a:r>
            <a:endParaRPr lang="fr-FR" dirty="0"/>
          </a:p>
        </p:txBody>
      </p:sp>
      <p:cxnSp>
        <p:nvCxnSpPr>
          <p:cNvPr id="32" name="Connecteur droit avec flèche 31"/>
          <p:cNvCxnSpPr>
            <a:stCxn id="31" idx="2"/>
          </p:cNvCxnSpPr>
          <p:nvPr/>
        </p:nvCxnSpPr>
        <p:spPr>
          <a:xfrm flipH="1">
            <a:off x="5600774" y="2481474"/>
            <a:ext cx="202077" cy="4089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2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err="1" smtClean="0"/>
              <a:t>Boundary</a:t>
            </a:r>
            <a:r>
              <a:rPr lang="fr-FR" dirty="0" smtClean="0"/>
              <a:t> frame are </a:t>
            </a:r>
            <a:r>
              <a:rPr lang="fr-FR" dirty="0" err="1" smtClean="0"/>
              <a:t>represented</a:t>
            </a:r>
            <a:r>
              <a:rPr lang="fr-FR" dirty="0" smtClean="0"/>
              <a:t> by:</a:t>
            </a:r>
          </a:p>
          <a:p>
            <a:pPr lvl="1"/>
            <a:r>
              <a:rPr lang="fr-FR" dirty="0" smtClean="0"/>
              <a:t>a 2D frame (2D </a:t>
            </a:r>
            <a:r>
              <a:rPr lang="fr-FR" dirty="0" err="1" smtClean="0"/>
              <a:t>representation</a:t>
            </a:r>
            <a:r>
              <a:rPr lang="fr-FR" dirty="0" smtClean="0"/>
              <a:t> </a:t>
            </a:r>
            <a:r>
              <a:rPr lang="fr-FR" dirty="0" err="1" smtClean="0"/>
              <a:t>vector</a:t>
            </a:r>
            <a:r>
              <a:rPr lang="fr-FR" dirty="0" smtClean="0"/>
              <a:t>)</a:t>
            </a:r>
          </a:p>
          <a:p>
            <a:pPr lvl="1"/>
            <a:r>
              <a:rPr lang="fr-FR" dirty="0" smtClean="0"/>
              <a:t>the normal (constant)</a:t>
            </a:r>
          </a:p>
          <a:p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can</a:t>
            </a:r>
            <a:r>
              <a:rPr lang="fr-FR" dirty="0" smtClean="0"/>
              <a:t> do 2D FF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our</a:t>
            </a:r>
            <a:r>
              <a:rPr lang="fr-FR" dirty="0" smtClean="0"/>
              <a:t> 3D </a:t>
            </a:r>
            <a:r>
              <a:rPr lang="fr-FR" dirty="0" err="1" smtClean="0"/>
              <a:t>solver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</a:t>
            </a:r>
            <a:r>
              <a:rPr lang="fr-FR" dirty="0" smtClean="0"/>
              <a:t>: </a:t>
            </a:r>
            <a:r>
              <a:rPr lang="fr-FR" dirty="0" err="1" smtClean="0"/>
              <a:t>boundary</a:t>
            </a:r>
            <a:r>
              <a:rPr lang="fr-FR" dirty="0" smtClean="0"/>
              <a:t> condition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54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fr-FR" dirty="0" err="1" smtClean="0"/>
              <a:t>Steepest</a:t>
            </a:r>
            <a:r>
              <a:rPr lang="fr-FR" dirty="0" smtClean="0"/>
              <a:t> </a:t>
            </a:r>
            <a:r>
              <a:rPr lang="fr-FR" dirty="0" err="1" smtClean="0"/>
              <a:t>descent</a:t>
            </a:r>
            <a:r>
              <a:rPr lang="fr-FR" dirty="0" smtClean="0"/>
              <a:t> </a:t>
            </a:r>
            <a:r>
              <a:rPr lang="fr-FR" dirty="0" err="1" smtClean="0"/>
              <a:t>algorithm</a:t>
            </a:r>
            <a:r>
              <a:rPr lang="fr-FR" dirty="0" smtClean="0"/>
              <a:t>:</a:t>
            </a:r>
          </a:p>
          <a:p>
            <a:pPr lvl="1"/>
            <a:r>
              <a:rPr lang="fr-FR" dirty="0" err="1" smtClean="0"/>
              <a:t>find</a:t>
            </a:r>
            <a:r>
              <a:rPr lang="fr-FR" dirty="0" smtClean="0"/>
              <a:t> the rotation R (</a:t>
            </a:r>
            <a:r>
              <a:rPr lang="fr-FR" dirty="0" err="1" smtClean="0"/>
              <a:t>Euler’s</a:t>
            </a:r>
            <a:r>
              <a:rPr lang="fr-FR" dirty="0" smtClean="0"/>
              <a:t> angles)</a:t>
            </a:r>
          </a:p>
          <a:p>
            <a:pPr lvl="1"/>
            <a:r>
              <a:rPr lang="fr-FR" dirty="0" smtClean="0"/>
              <a:t>That </a:t>
            </a:r>
            <a:r>
              <a:rPr lang="fr-FR" dirty="0" err="1" smtClean="0"/>
              <a:t>minimizes</a:t>
            </a:r>
            <a:r>
              <a:rPr lang="fr-FR" dirty="0" smtClean="0"/>
              <a:t> |R(</a:t>
            </a:r>
            <a:r>
              <a:rPr lang="fr-FR" dirty="0" err="1" smtClean="0"/>
              <a:t>rest</a:t>
            </a:r>
            <a:r>
              <a:rPr lang="fr-FR" dirty="0" smtClean="0"/>
              <a:t> frame)- input frame|</a:t>
            </a:r>
          </a:p>
          <a:p>
            <a:pPr marL="457200" lvl="1" indent="0">
              <a:buNone/>
            </a:pP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3D case</a:t>
            </a:r>
            <a:r>
              <a:rPr lang="fr-FR" dirty="0" smtClean="0"/>
              <a:t>: </a:t>
            </a:r>
            <a:r>
              <a:rPr lang="fr-FR" dirty="0" err="1" smtClean="0"/>
              <a:t>project</a:t>
            </a:r>
            <a:r>
              <a:rPr lang="fr-FR" dirty="0" smtClean="0"/>
              <a:t> onto </a:t>
            </a:r>
            <a:r>
              <a:rPr lang="fr-FR" dirty="0" err="1" smtClean="0"/>
              <a:t>valid</a:t>
            </a:r>
            <a:r>
              <a:rPr lang="fr-FR" dirty="0" smtClean="0"/>
              <a:t> frame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26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smtClean="0"/>
              <a:t>SH representation </a:t>
            </a:r>
            <a:r>
              <a:rPr lang="en-US" sz="2400" dirty="0" smtClean="0"/>
              <a:t>[Huang et al 2011]</a:t>
            </a:r>
            <a:r>
              <a:rPr lang="en-US" dirty="0" smtClean="0"/>
              <a:t> is</a:t>
            </a:r>
          </a:p>
          <a:p>
            <a:pPr lvl="1"/>
            <a:r>
              <a:rPr lang="en-US" dirty="0" smtClean="0"/>
              <a:t>very efficient,</a:t>
            </a:r>
          </a:p>
          <a:p>
            <a:pPr lvl="1"/>
            <a:r>
              <a:rPr lang="en-US" dirty="0" smtClean="0"/>
              <a:t>a generalization of 2D classic solutions.</a:t>
            </a:r>
          </a:p>
          <a:p>
            <a:r>
              <a:rPr lang="en-US" dirty="0" smtClean="0"/>
              <a:t>Our contributions </a:t>
            </a:r>
          </a:p>
          <a:p>
            <a:pPr lvl="1"/>
            <a:r>
              <a:rPr lang="en-US" dirty="0" smtClean="0"/>
              <a:t>improve speed and quality</a:t>
            </a:r>
          </a:p>
          <a:p>
            <a:pPr lvl="1"/>
            <a:r>
              <a:rPr lang="en-US" dirty="0" smtClean="0"/>
              <a:t>non linear optimizations may be skipped</a:t>
            </a:r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conclusion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8412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ray@inria.fr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Sokolov@loria.fr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levy@inria.fr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1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67731" y="2224656"/>
            <a:ext cx="6100288" cy="382771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What is a good frame field 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cxnSp>
        <p:nvCxnSpPr>
          <p:cNvPr id="11" name="Connecteur droit avec flèche 10"/>
          <p:cNvCxnSpPr>
            <a:stCxn id="12" idx="1"/>
          </p:cNvCxnSpPr>
          <p:nvPr/>
        </p:nvCxnSpPr>
        <p:spPr>
          <a:xfrm flipH="1">
            <a:off x="3996331" y="2150865"/>
            <a:ext cx="1364282" cy="16422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sp>
        <p:nvSpPr>
          <p:cNvPr id="12" name="Rectangle à coins arrondis 11"/>
          <p:cNvSpPr/>
          <p:nvPr/>
        </p:nvSpPr>
        <p:spPr>
          <a:xfrm>
            <a:off x="5360613" y="1761729"/>
            <a:ext cx="1872037" cy="77827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Aligned</a:t>
            </a:r>
            <a:r>
              <a:rPr lang="fr-FR" sz="2400" dirty="0" smtClean="0"/>
              <a:t> </a:t>
            </a:r>
            <a:r>
              <a:rPr lang="fr-FR" sz="2400" dirty="0" err="1" smtClean="0"/>
              <a:t>with</a:t>
            </a:r>
            <a:r>
              <a:rPr lang="fr-FR" sz="2400" dirty="0" smtClean="0"/>
              <a:t> </a:t>
            </a:r>
            <a:r>
              <a:rPr lang="fr-FR" sz="2400" dirty="0" err="1" smtClean="0"/>
              <a:t>boundary</a:t>
            </a:r>
            <a:endParaRPr lang="fr-FR" sz="2400" dirty="0"/>
          </a:p>
        </p:txBody>
      </p:sp>
      <p:sp>
        <p:nvSpPr>
          <p:cNvPr id="14" name="Rectangle à coins arrondis 13"/>
          <p:cNvSpPr/>
          <p:nvPr/>
        </p:nvSpPr>
        <p:spPr>
          <a:xfrm>
            <a:off x="7023381" y="3117855"/>
            <a:ext cx="1199870" cy="44449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 err="1" smtClean="0"/>
              <a:t>smooth</a:t>
            </a:r>
            <a:endParaRPr lang="fr-FR" sz="2400" dirty="0"/>
          </a:p>
        </p:txBody>
      </p:sp>
      <p:cxnSp>
        <p:nvCxnSpPr>
          <p:cNvPr id="15" name="Connecteur droit avec flèche 14"/>
          <p:cNvCxnSpPr>
            <a:stCxn id="14" idx="1"/>
          </p:cNvCxnSpPr>
          <p:nvPr/>
        </p:nvCxnSpPr>
        <p:spPr>
          <a:xfrm flipH="1">
            <a:off x="6457950" y="3340103"/>
            <a:ext cx="565431" cy="36194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cxnSp>
        <p:nvCxnSpPr>
          <p:cNvPr id="18" name="Connecteur droit avec flèche 17"/>
          <p:cNvCxnSpPr>
            <a:stCxn id="14" idx="1"/>
          </p:cNvCxnSpPr>
          <p:nvPr/>
        </p:nvCxnSpPr>
        <p:spPr>
          <a:xfrm flipH="1">
            <a:off x="6610351" y="3340103"/>
            <a:ext cx="413030" cy="4529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</p:spTree>
    <p:extLst>
      <p:ext uri="{BB962C8B-B14F-4D97-AF65-F5344CB8AC3E}">
        <p14:creationId xmlns:p14="http://schemas.microsoft.com/office/powerpoint/2010/main" val="31465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Any solution ? </a:t>
            </a:r>
            <a:r>
              <a:rPr lang="en-US" sz="2000" dirty="0" smtClean="0">
                <a:solidFill>
                  <a:schemeClr val="tx1"/>
                </a:solidFill>
              </a:rPr>
              <a:t>[Huang </a:t>
            </a:r>
            <a:r>
              <a:rPr lang="en-US" sz="2000" dirty="0">
                <a:solidFill>
                  <a:schemeClr val="tx1"/>
                </a:solidFill>
              </a:rPr>
              <a:t>et al. 2011</a:t>
            </a:r>
            <a:r>
              <a:rPr lang="en-US" sz="2000" dirty="0" smtClean="0">
                <a:solidFill>
                  <a:schemeClr val="tx1"/>
                </a:solidFill>
              </a:rPr>
              <a:t>],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[Li et al. 2012</a:t>
            </a:r>
            <a:r>
              <a:rPr lang="en-US" sz="2000" dirty="0" smtClean="0">
                <a:solidFill>
                  <a:schemeClr val="tx1"/>
                </a:solidFill>
              </a:rPr>
              <a:t>]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Frames are represented by SH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Smoothness is optimized by LBFGS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4158"/>
          <a:stretch/>
        </p:blipFill>
        <p:spPr>
          <a:xfrm>
            <a:off x="2008789" y="2488308"/>
            <a:ext cx="4171031" cy="169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65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2015_4by3_Powerpoint_Presentatio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D880666-36A0-4622-8D10-1FADEF09F255}" vid="{1AE545C4-547F-435D-9A4A-27B258241DC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FF_SIGG_ASIA_2016</Template>
  <TotalTime>2815</TotalTime>
  <Words>1754</Words>
  <Application>Microsoft Office PowerPoint</Application>
  <PresentationFormat>Affichage à l'écran (4:3)</PresentationFormat>
  <Paragraphs>561</Paragraphs>
  <Slides>77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77</vt:i4>
      </vt:variant>
    </vt:vector>
  </HeadingPairs>
  <TitlesOfParts>
    <vt:vector size="83" baseType="lpstr">
      <vt:lpstr>Arial</vt:lpstr>
      <vt:lpstr>Calibri</vt:lpstr>
      <vt:lpstr>Cambria Math</vt:lpstr>
      <vt:lpstr>Roboto Condensed</vt:lpstr>
      <vt:lpstr>Wingdings</vt:lpstr>
      <vt:lpstr>SA2015_4by3_Powerpoint_Presentation_Template</vt:lpstr>
      <vt:lpstr>Présentation PowerPoint</vt:lpstr>
      <vt:lpstr>Table of content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Table of content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2D case: Classic approach</vt:lpstr>
      <vt:lpstr>Table of content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functional formulation</vt:lpstr>
      <vt:lpstr>2D case: summary</vt:lpstr>
      <vt:lpstr>2D case: summary</vt:lpstr>
      <vt:lpstr>Table of content</vt:lpstr>
      <vt:lpstr>3D case: extend 2D approach</vt:lpstr>
      <vt:lpstr>3D case: extend 2D approach</vt:lpstr>
      <vt:lpstr>3D case: extend 2D approach</vt:lpstr>
      <vt:lpstr>3D case: extend 2D approach</vt:lpstr>
      <vt:lpstr>3D case: extend 2D approach</vt:lpstr>
      <vt:lpstr>3D case: extend 2D approach</vt:lpstr>
      <vt:lpstr>3D case: extend 2D approach</vt:lpstr>
      <vt:lpstr>3D case: extend 2D approach</vt:lpstr>
      <vt:lpstr>3D case: extend 2D approach</vt:lpstr>
      <vt:lpstr>3D case: extend 2D approach</vt:lpstr>
      <vt:lpstr>3D case: extend 2D approach</vt:lpstr>
      <vt:lpstr>3D case: boundary condition</vt:lpstr>
      <vt:lpstr>3D case: project onto valid frame</vt:lpstr>
      <vt:lpstr>conclusion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nico</dc:creator>
  <cp:lastModifiedBy>nico</cp:lastModifiedBy>
  <cp:revision>107</cp:revision>
  <cp:lastPrinted>2016-12-01T15:38:14Z</cp:lastPrinted>
  <dcterms:created xsi:type="dcterms:W3CDTF">2016-09-26T15:31:14Z</dcterms:created>
  <dcterms:modified xsi:type="dcterms:W3CDTF">2016-12-01T15:51:11Z</dcterms:modified>
</cp:coreProperties>
</file>