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6" r:id="rId2"/>
  </p:sldMasterIdLst>
  <p:notesMasterIdLst>
    <p:notesMasterId r:id="rId16"/>
  </p:notesMasterIdLst>
  <p:handoutMasterIdLst>
    <p:handoutMasterId r:id="rId17"/>
  </p:handoutMasterIdLst>
  <p:sldIdLst>
    <p:sldId id="505" r:id="rId3"/>
    <p:sldId id="372" r:id="rId4"/>
    <p:sldId id="712" r:id="rId5"/>
    <p:sldId id="321" r:id="rId6"/>
    <p:sldId id="360" r:id="rId7"/>
    <p:sldId id="509" r:id="rId8"/>
    <p:sldId id="492" r:id="rId9"/>
    <p:sldId id="714" r:id="rId10"/>
    <p:sldId id="716" r:id="rId11"/>
    <p:sldId id="722" r:id="rId12"/>
    <p:sldId id="721" r:id="rId13"/>
    <p:sldId id="726" r:id="rId14"/>
    <p:sldId id="727"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Helvetic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Helvetic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Helvetic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Helvetic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Helvetica" charset="0"/>
        <a:ea typeface="ＭＳ Ｐゴシック" charset="0"/>
        <a:cs typeface="ＭＳ Ｐゴシック" charset="0"/>
      </a:defRPr>
    </a:lvl5pPr>
    <a:lvl6pPr marL="2286000" algn="l" defTabSz="457200" rtl="0" eaLnBrk="1" latinLnBrk="0" hangingPunct="1">
      <a:defRPr kern="1200">
        <a:solidFill>
          <a:schemeClr val="tx1"/>
        </a:solidFill>
        <a:latin typeface="Helvetica" charset="0"/>
        <a:ea typeface="ＭＳ Ｐゴシック" charset="0"/>
        <a:cs typeface="ＭＳ Ｐゴシック" charset="0"/>
      </a:defRPr>
    </a:lvl6pPr>
    <a:lvl7pPr marL="2743200" algn="l" defTabSz="457200" rtl="0" eaLnBrk="1" latinLnBrk="0" hangingPunct="1">
      <a:defRPr kern="1200">
        <a:solidFill>
          <a:schemeClr val="tx1"/>
        </a:solidFill>
        <a:latin typeface="Helvetica" charset="0"/>
        <a:ea typeface="ＭＳ Ｐゴシック" charset="0"/>
        <a:cs typeface="ＭＳ Ｐゴシック" charset="0"/>
      </a:defRPr>
    </a:lvl7pPr>
    <a:lvl8pPr marL="3200400" algn="l" defTabSz="457200" rtl="0" eaLnBrk="1" latinLnBrk="0" hangingPunct="1">
      <a:defRPr kern="1200">
        <a:solidFill>
          <a:schemeClr val="tx1"/>
        </a:solidFill>
        <a:latin typeface="Helvetica" charset="0"/>
        <a:ea typeface="ＭＳ Ｐゴシック" charset="0"/>
        <a:cs typeface="ＭＳ Ｐゴシック" charset="0"/>
      </a:defRPr>
    </a:lvl8pPr>
    <a:lvl9pPr marL="3657600" algn="l" defTabSz="457200" rtl="0" eaLnBrk="1" latinLnBrk="0" hangingPunct="1">
      <a:defRPr kern="1200">
        <a:solidFill>
          <a:schemeClr val="tx1"/>
        </a:solidFill>
        <a:latin typeface="Helvetic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597EE3"/>
    <a:srgbClr val="01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5" autoAdjust="0"/>
    <p:restoredTop sz="87512" autoAdjust="0"/>
  </p:normalViewPr>
  <p:slideViewPr>
    <p:cSldViewPr snapToGrid="0" snapToObjects="1">
      <p:cViewPr>
        <p:scale>
          <a:sx n="150" d="100"/>
          <a:sy n="150" d="100"/>
        </p:scale>
        <p:origin x="-640" y="-216"/>
      </p:cViewPr>
      <p:guideLst>
        <p:guide orient="horz" pos="4033"/>
        <p:guide orient="horz" pos="179"/>
        <p:guide orient="horz" pos="3847"/>
        <p:guide orient="horz" pos="2240"/>
        <p:guide orient="horz" pos="2211"/>
        <p:guide pos="187"/>
        <p:guide pos="2881"/>
      </p:guideLst>
    </p:cSldViewPr>
  </p:slideViewPr>
  <p:notesTextViewPr>
    <p:cViewPr>
      <p:scale>
        <a:sx n="100" d="100"/>
        <a:sy n="100" d="100"/>
      </p:scale>
      <p:origin x="0" y="0"/>
    </p:cViewPr>
  </p:notesTextViewPr>
  <p:notesViewPr>
    <p:cSldViewPr snapToGrid="0" snapToObjects="1">
      <p:cViewPr varScale="1">
        <p:scale>
          <a:sx n="113" d="100"/>
          <a:sy n="113" d="100"/>
        </p:scale>
        <p:origin x="-25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57FC1E2-163E-0249-992D-F8A64FC3D44A}" type="datetimeFigureOut">
              <a:rPr lang="en-US"/>
              <a:pPr>
                <a:defRPr/>
              </a:pPr>
              <a:t>8/7/15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795821D-1822-514C-8BA3-66C27366389F}" type="slidenum">
              <a:rPr lang="en-US"/>
              <a:pPr>
                <a:defRPr/>
              </a:pPr>
              <a:t>‹#›</a:t>
            </a:fld>
            <a:endParaRPr lang="en-US"/>
          </a:p>
        </p:txBody>
      </p:sp>
    </p:spTree>
    <p:extLst>
      <p:ext uri="{BB962C8B-B14F-4D97-AF65-F5344CB8AC3E}">
        <p14:creationId xmlns:p14="http://schemas.microsoft.com/office/powerpoint/2010/main" val="3965639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E7D4760-9E1D-DD44-9C69-75F2124FBC7E}" type="datetimeFigureOut">
              <a:rPr lang="en-US"/>
              <a:pPr>
                <a:defRPr/>
              </a:pPr>
              <a:t>8/7/15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B9319E4-D441-C141-9DE8-01DA7116FB26}" type="slidenum">
              <a:rPr lang="en-US"/>
              <a:pPr>
                <a:defRPr/>
              </a:pPr>
              <a:t>‹#›</a:t>
            </a:fld>
            <a:endParaRPr lang="en-US"/>
          </a:p>
        </p:txBody>
      </p:sp>
    </p:spTree>
    <p:extLst>
      <p:ext uri="{BB962C8B-B14F-4D97-AF65-F5344CB8AC3E}">
        <p14:creationId xmlns:p14="http://schemas.microsoft.com/office/powerpoint/2010/main" val="4095364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In the final session of this course, we</a:t>
            </a:r>
            <a:r>
              <a:rPr lang="en-US" baseline="0" dirty="0" smtClean="0">
                <a:latin typeface="Calibri" charset="0"/>
              </a:rPr>
              <a:t> will discuss how to handle large meshes and large print volumes. </a:t>
            </a:r>
          </a:p>
          <a:p>
            <a:endParaRPr lang="en-US" baseline="0" dirty="0" smtClean="0">
              <a:latin typeface="Calibri" charset="0"/>
            </a:endParaRPr>
          </a:p>
        </p:txBody>
      </p:sp>
      <p:sp>
        <p:nvSpPr>
          <p:cNvPr id="4" name="Slide Number Placeholder 3"/>
          <p:cNvSpPr>
            <a:spLocks noGrp="1"/>
          </p:cNvSpPr>
          <p:nvPr>
            <p:ph type="sldNum" sz="quarter" idx="5"/>
          </p:nvPr>
        </p:nvSpPr>
        <p:spPr/>
        <p:txBody>
          <a:bodyPr/>
          <a:lstStyle/>
          <a:p>
            <a:pPr>
              <a:defRPr/>
            </a:pPr>
            <a:fld id="{EDD5ED0A-CFDC-984A-A831-162B147B33D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9319E4-D441-C141-9DE8-01DA7116FB26}" type="slidenum">
              <a:rPr lang="en-US" smtClean="0"/>
              <a:pPr>
                <a:defRPr/>
              </a:pPr>
              <a:t>10</a:t>
            </a:fld>
            <a:endParaRPr lang="en-US"/>
          </a:p>
        </p:txBody>
      </p:sp>
    </p:spTree>
    <p:extLst>
      <p:ext uri="{BB962C8B-B14F-4D97-AF65-F5344CB8AC3E}">
        <p14:creationId xmlns:p14="http://schemas.microsoft.com/office/powerpoint/2010/main" val="246153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9319E4-D441-C141-9DE8-01DA7116FB26}" type="slidenum">
              <a:rPr lang="en-US" smtClean="0"/>
              <a:pPr>
                <a:defRPr/>
              </a:pPr>
              <a:t>11</a:t>
            </a:fld>
            <a:endParaRPr lang="en-US"/>
          </a:p>
        </p:txBody>
      </p:sp>
    </p:spTree>
    <p:extLst>
      <p:ext uri="{BB962C8B-B14F-4D97-AF65-F5344CB8AC3E}">
        <p14:creationId xmlns:p14="http://schemas.microsoft.com/office/powerpoint/2010/main" val="409734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9319E4-D441-C141-9DE8-01DA7116FB26}" type="slidenum">
              <a:rPr lang="en-US" smtClean="0"/>
              <a:pPr>
                <a:defRPr/>
              </a:pPr>
              <a:t>12</a:t>
            </a:fld>
            <a:endParaRPr lang="en-US"/>
          </a:p>
        </p:txBody>
      </p:sp>
    </p:spTree>
    <p:extLst>
      <p:ext uri="{BB962C8B-B14F-4D97-AF65-F5344CB8AC3E}">
        <p14:creationId xmlns:p14="http://schemas.microsoft.com/office/powerpoint/2010/main" val="243075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0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60DD6E6-4299-EA40-B8BA-8355E7048F96}"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Most people in Computer Graphics</a:t>
            </a:r>
            <a:r>
              <a:rPr lang="en-US" baseline="0" dirty="0" smtClean="0">
                <a:latin typeface="Calibri" charset="0"/>
              </a:rPr>
              <a:t> are familiar with the large mesh problem, and this is where a mesh has too many vertices and faces, such that it doesn’t fit into main memory. Scanning technology and 3D sculpting applications will often generate such meshes. </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How </a:t>
            </a:r>
            <a:r>
              <a:rPr lang="en-US" dirty="0">
                <a:latin typeface="Calibri" charset="0"/>
              </a:rPr>
              <a:t>do we handle large models that don’t fit into main memory – e.g., 28 million polygons on Lucy model</a:t>
            </a:r>
            <a:r>
              <a:rPr lang="en-US" dirty="0" smtClean="0">
                <a:latin typeface="Calibri" charset="0"/>
              </a:rPr>
              <a:t>?</a:t>
            </a:r>
          </a:p>
          <a:p>
            <a:pPr eaLnBrk="1" hangingPunct="1">
              <a:spcBef>
                <a:spcPct val="0"/>
              </a:spcBef>
            </a:pPr>
            <a:r>
              <a:rPr lang="en-US" dirty="0" smtClean="0">
                <a:latin typeface="Calibri" charset="0"/>
              </a:rPr>
              <a:t>We use outside</a:t>
            </a:r>
            <a:r>
              <a:rPr lang="en-US" baseline="0" dirty="0" smtClean="0">
                <a:latin typeface="Calibri" charset="0"/>
              </a:rPr>
              <a:t> of main memory or out-of-core algorithms for mesh processing and slicing.</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In particular by slicing in an out-of-core fashion, we would be able to generate a </a:t>
            </a:r>
            <a:r>
              <a:rPr lang="en-US" baseline="0" dirty="0" err="1" smtClean="0">
                <a:latin typeface="Calibri" charset="0"/>
              </a:rPr>
              <a:t>toolpath</a:t>
            </a:r>
            <a:r>
              <a:rPr lang="en-US" baseline="0" dirty="0" smtClean="0">
                <a:latin typeface="Calibri" charset="0"/>
              </a:rPr>
              <a:t> in a layer-by-layer fashion that looks only at local layers, as opposed to loading the entire mesh into memory.</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Using out-of-core approaches means that we must first convert a standard mesh file, such as an STL file into a proprietary out-of-core file format, and this conversion must also be in an out-of-core manner.</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207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fontAlgn="base" hangingPunct="1">
              <a:spcBef>
                <a:spcPct val="0"/>
              </a:spcBef>
              <a:spcAft>
                <a:spcPct val="0"/>
              </a:spcAft>
            </a:pPr>
            <a:fld id="{AC0CECBD-BF76-774A-88ED-EF55EB4AC2F1}" type="slidenum">
              <a:rPr lang="en-US" sz="1200">
                <a:latin typeface="Calibri" charset="0"/>
              </a:rPr>
              <a:pPr eaLnBrk="1" fontAlgn="base" hangingPunct="1">
                <a:spcBef>
                  <a:spcPct val="0"/>
                </a:spcBef>
                <a:spcAft>
                  <a:spcPct val="0"/>
                </a:spcAft>
              </a:pPr>
              <a:t>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9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latin typeface="Calibri" charset="0"/>
              </a:rPr>
              <a:t>There are several well-known out-of-core algorithms for simplification and visualization which we can adopt for this purpose.  The complete list of references is at our website.</a:t>
            </a:r>
            <a:endParaRPr lang="en-US" dirty="0" smtClean="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References:</a:t>
            </a:r>
          </a:p>
          <a:p>
            <a:pPr eaLnBrk="1" hangingPunct="1">
              <a:spcBef>
                <a:spcPct val="0"/>
              </a:spcBef>
            </a:pPr>
            <a:r>
              <a:rPr lang="en-US" dirty="0">
                <a:latin typeface="Calibri" charset="0"/>
              </a:rPr>
              <a:t>http://</a:t>
            </a:r>
            <a:r>
              <a:rPr lang="en-US" dirty="0" err="1">
                <a:latin typeface="Calibri" charset="0"/>
              </a:rPr>
              <a:t>www.cs.unc.edu</a:t>
            </a:r>
            <a:r>
              <a:rPr lang="en-US" dirty="0">
                <a:latin typeface="Calibri" charset="0"/>
              </a:rPr>
              <a:t>/~</a:t>
            </a:r>
            <a:r>
              <a:rPr lang="en-US" dirty="0" err="1">
                <a:latin typeface="Calibri" charset="0"/>
              </a:rPr>
              <a:t>isenburg</a:t>
            </a:r>
            <a:r>
              <a:rPr lang="en-US" dirty="0">
                <a:latin typeface="Calibri" charset="0"/>
              </a:rPr>
              <a:t>/</a:t>
            </a:r>
            <a:r>
              <a:rPr lang="en-US" dirty="0" err="1">
                <a:latin typeface="Calibri" charset="0"/>
              </a:rPr>
              <a:t>oocc</a:t>
            </a:r>
            <a:r>
              <a:rPr lang="en-US" dirty="0">
                <a:latin typeface="Calibri" charset="0"/>
              </a:rPr>
              <a:t>/</a:t>
            </a:r>
          </a:p>
          <a:p>
            <a:pPr eaLnBrk="1" hangingPunct="1">
              <a:spcBef>
                <a:spcPct val="0"/>
              </a:spcBef>
            </a:pPr>
            <a:r>
              <a:rPr lang="en-US" dirty="0">
                <a:latin typeface="Calibri" charset="0"/>
              </a:rPr>
              <a:t>https://</a:t>
            </a:r>
            <a:r>
              <a:rPr lang="en-US" dirty="0" err="1">
                <a:latin typeface="Calibri" charset="0"/>
              </a:rPr>
              <a:t>computing.llnl.gov</a:t>
            </a:r>
            <a:r>
              <a:rPr lang="en-US" dirty="0">
                <a:latin typeface="Calibri" charset="0"/>
              </a:rPr>
              <a:t>/</a:t>
            </a:r>
            <a:r>
              <a:rPr lang="en-US" dirty="0" err="1">
                <a:latin typeface="Calibri" charset="0"/>
              </a:rPr>
              <a:t>vis</a:t>
            </a:r>
            <a:r>
              <a:rPr lang="en-US" dirty="0">
                <a:latin typeface="Calibri" charset="0"/>
              </a:rPr>
              <a:t>/images/</a:t>
            </a:r>
            <a:r>
              <a:rPr lang="en-US" dirty="0" err="1">
                <a:latin typeface="Calibri" charset="0"/>
              </a:rPr>
              <a:t>pdf</a:t>
            </a:r>
            <a:r>
              <a:rPr lang="en-US" dirty="0">
                <a:latin typeface="Calibri" charset="0"/>
              </a:rPr>
              <a:t>/I3D03_Lindstrom.pdf</a:t>
            </a:r>
          </a:p>
          <a:p>
            <a:pPr eaLnBrk="1" hangingPunct="1">
              <a:spcBef>
                <a:spcPct val="0"/>
              </a:spcBef>
            </a:pPr>
            <a:r>
              <a:rPr lang="en-US" dirty="0">
                <a:latin typeface="Calibri" charset="0"/>
              </a:rPr>
              <a:t>http://</a:t>
            </a:r>
            <a:r>
              <a:rPr lang="en-US" dirty="0" err="1">
                <a:latin typeface="Calibri" charset="0"/>
              </a:rPr>
              <a:t>link.springer.com</a:t>
            </a:r>
            <a:r>
              <a:rPr lang="en-US" dirty="0">
                <a:latin typeface="Calibri" charset="0"/>
              </a:rPr>
              <a:t>/article/10.1007%2Fs00371-003-0222-2</a:t>
            </a:r>
          </a:p>
        </p:txBody>
      </p:sp>
      <p:sp>
        <p:nvSpPr>
          <p:cNvPr id="209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fontAlgn="base" hangingPunct="1">
              <a:spcBef>
                <a:spcPct val="0"/>
              </a:spcBef>
              <a:spcAft>
                <a:spcPct val="0"/>
              </a:spcAft>
            </a:pPr>
            <a:fld id="{7BC3EB76-8BC4-744C-A162-234AD2E697FB}" type="slidenum">
              <a:rPr lang="en-US" sz="1200">
                <a:latin typeface="Calibri" charset="0"/>
              </a:rPr>
              <a:pPr eaLnBrk="1" fontAlgn="base" hangingPunct="1">
                <a:spcBef>
                  <a:spcPct val="0"/>
                </a:spcBef>
                <a:spcAft>
                  <a:spcPct val="0"/>
                </a:spcAft>
              </a:pPr>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Calibri" charset="0"/>
              </a:rPr>
              <a:t>So we have a solution for meshes that don’t fit into main memory. This</a:t>
            </a:r>
            <a:r>
              <a:rPr lang="en-US" baseline="0" dirty="0" smtClean="0">
                <a:latin typeface="Calibri" charset="0"/>
              </a:rPr>
              <a:t> is the problem that most people are familiar with. </a:t>
            </a:r>
            <a:endParaRPr lang="en-US" dirty="0" smtClean="0">
              <a:latin typeface="Calibri" charset="0"/>
            </a:endParaRPr>
          </a:p>
          <a:p>
            <a:pPr eaLnBrk="1" fontAlgn="auto" hangingPunct="1">
              <a:spcBef>
                <a:spcPts val="0"/>
              </a:spcBef>
              <a:spcAft>
                <a:spcPts val="0"/>
              </a:spcAft>
              <a:defRPr/>
            </a:pPr>
            <a:endParaRPr lang="en-US" dirty="0" smtClean="0">
              <a:latin typeface="Calibri" charset="0"/>
            </a:endParaRPr>
          </a:p>
          <a:p>
            <a:pPr eaLnBrk="1" fontAlgn="auto" hangingPunct="1">
              <a:spcBef>
                <a:spcPts val="0"/>
              </a:spcBef>
              <a:spcAft>
                <a:spcPts val="0"/>
              </a:spcAft>
              <a:defRPr/>
            </a:pPr>
            <a:r>
              <a:rPr lang="en-US" dirty="0" smtClean="0">
                <a:latin typeface="Calibri" charset="0"/>
              </a:rPr>
              <a:t>But, what about the problem of having a dense </a:t>
            </a:r>
            <a:r>
              <a:rPr lang="en-US" dirty="0" err="1" smtClean="0">
                <a:latin typeface="Calibri" charset="0"/>
              </a:rPr>
              <a:t>toolpath</a:t>
            </a:r>
            <a:r>
              <a:rPr lang="en-US" dirty="0" smtClean="0">
                <a:latin typeface="Calibri" charset="0"/>
              </a:rPr>
              <a:t> that doesn’t fit into main memory. This is the case we encountered when generating a </a:t>
            </a:r>
            <a:r>
              <a:rPr lang="en-US" dirty="0" err="1" smtClean="0">
                <a:latin typeface="Calibri" charset="0"/>
              </a:rPr>
              <a:t>toolpath</a:t>
            </a:r>
            <a:r>
              <a:rPr lang="en-US" dirty="0" smtClean="0">
                <a:latin typeface="Calibri" charset="0"/>
              </a:rPr>
              <a:t> for the full Z18 build volume.</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Example: tool path we get is very dense.</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Solution: Stream the data through stages. </a:t>
            </a:r>
            <a:r>
              <a:rPr lang="en-US" dirty="0" err="1" smtClean="0">
                <a:ea typeface="+mn-ea"/>
                <a:cs typeface="+mn-cs"/>
              </a:rPr>
              <a:t>Toolpath</a:t>
            </a:r>
            <a:r>
              <a:rPr lang="en-US" baseline="0" dirty="0" smtClean="0">
                <a:ea typeface="+mn-ea"/>
                <a:cs typeface="+mn-cs"/>
              </a:rPr>
              <a:t> generator has to be streaming. </a:t>
            </a:r>
            <a:r>
              <a:rPr lang="en-US" dirty="0" smtClean="0">
                <a:ea typeface="+mn-ea"/>
                <a:cs typeface="+mn-cs"/>
              </a:rPr>
              <a:t>The amount of data in memory at any time is dynamically sized based on a window of data. We can restrict the size of the window so that it fits within main memory.</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Most stage inter-dependencies are known at compile time, so that we get static connections, and and the compiler can optimize the code.</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So what does this architecture look like?</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Reference:</a:t>
            </a:r>
          </a:p>
          <a:p>
            <a:pPr eaLnBrk="1" fontAlgn="auto" hangingPunct="1">
              <a:spcBef>
                <a:spcPts val="0"/>
              </a:spcBef>
              <a:spcAft>
                <a:spcPts val="0"/>
              </a:spcAft>
              <a:defRPr/>
            </a:pPr>
            <a:r>
              <a:rPr lang="en-US" dirty="0" smtClean="0">
                <a:ea typeface="+mn-ea"/>
                <a:cs typeface="+mn-cs"/>
              </a:rPr>
              <a:t>Similar streaming architecture for </a:t>
            </a:r>
            <a:r>
              <a:rPr lang="en-US" dirty="0" err="1" smtClean="0">
                <a:ea typeface="+mn-ea"/>
                <a:cs typeface="+mn-cs"/>
              </a:rPr>
              <a:t>Polyjet</a:t>
            </a:r>
            <a:r>
              <a:rPr lang="en-US" dirty="0" smtClean="0">
                <a:ea typeface="+mn-ea"/>
                <a:cs typeface="+mn-cs"/>
              </a:rPr>
              <a:t>-style printers (Objet </a:t>
            </a:r>
            <a:r>
              <a:rPr lang="en-US" dirty="0" err="1" smtClean="0">
                <a:ea typeface="+mn-ea"/>
                <a:cs typeface="+mn-cs"/>
              </a:rPr>
              <a:t>Connex</a:t>
            </a:r>
            <a:r>
              <a:rPr lang="en-US" dirty="0" smtClean="0">
                <a:ea typeface="+mn-ea"/>
                <a:cs typeface="+mn-cs"/>
              </a:rPr>
              <a:t> 500) “</a:t>
            </a:r>
            <a:r>
              <a:rPr lang="en-US" dirty="0" err="1" smtClean="0">
                <a:ea typeface="+mn-ea"/>
                <a:cs typeface="+mn-cs"/>
              </a:rPr>
              <a:t>OpenFab</a:t>
            </a:r>
            <a:r>
              <a:rPr lang="en-US" dirty="0" smtClean="0">
                <a:ea typeface="+mn-ea"/>
                <a:cs typeface="+mn-cs"/>
              </a:rPr>
              <a:t>: A Programmable Pipeline for Multi-Material Fabrication”, </a:t>
            </a:r>
            <a:r>
              <a:rPr lang="en-US" dirty="0" err="1" smtClean="0">
                <a:ea typeface="+mn-ea"/>
                <a:cs typeface="+mn-cs"/>
              </a:rPr>
              <a:t>Vidimce</a:t>
            </a:r>
            <a:r>
              <a:rPr lang="en-US" dirty="0" smtClean="0">
                <a:ea typeface="+mn-ea"/>
                <a:cs typeface="+mn-cs"/>
              </a:rPr>
              <a:t> et al., SIGGRAPH 2013 </a:t>
            </a:r>
          </a:p>
          <a:p>
            <a:pPr eaLnBrk="1" fontAlgn="auto" hangingPunct="1">
              <a:spcBef>
                <a:spcPts val="0"/>
              </a:spcBef>
              <a:spcAft>
                <a:spcPts val="0"/>
              </a:spcAft>
              <a:defRPr/>
            </a:pPr>
            <a:r>
              <a:rPr lang="en-US" dirty="0" smtClean="0">
                <a:ea typeface="+mn-ea"/>
                <a:cs typeface="+mn-cs"/>
              </a:rPr>
              <a:t>The stages and data stream in </a:t>
            </a:r>
            <a:r>
              <a:rPr lang="en-US" dirty="0" err="1" smtClean="0">
                <a:ea typeface="+mn-ea"/>
                <a:cs typeface="+mn-cs"/>
              </a:rPr>
              <a:t>OpenFab</a:t>
            </a:r>
            <a:r>
              <a:rPr lang="en-US" dirty="0" smtClean="0">
                <a:ea typeface="+mn-ea"/>
                <a:cs typeface="+mn-cs"/>
              </a:rPr>
              <a:t> are quite different, however.</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p:txBody>
      </p:sp>
      <p:sp>
        <p:nvSpPr>
          <p:cNvPr id="211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fontAlgn="base" hangingPunct="1">
              <a:spcBef>
                <a:spcPct val="0"/>
              </a:spcBef>
              <a:spcAft>
                <a:spcPct val="0"/>
              </a:spcAft>
            </a:pPr>
            <a:fld id="{5E43F6F6-EDCD-EC41-BEBE-DDF7087EA27D}" type="slidenum">
              <a:rPr lang="en-US" sz="1200">
                <a:latin typeface="Calibri" charset="0"/>
              </a:rPr>
              <a:pPr eaLnBrk="1" fontAlgn="base" hangingPunct="1">
                <a:spcBef>
                  <a:spcPct val="0"/>
                </a:spcBef>
                <a:spcAft>
                  <a:spcPct val="0"/>
                </a:spcAft>
              </a:pPr>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517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defRPr/>
            </a:pPr>
            <a:r>
              <a:rPr lang="en-US" dirty="0" smtClean="0">
                <a:latin typeface="Calibri" charset="0"/>
              </a:rPr>
              <a:t>These stages are typical in many slicers.</a:t>
            </a:r>
          </a:p>
          <a:p>
            <a:pPr marL="228600" indent="-228600" eaLnBrk="1" hangingPunct="1">
              <a:buFontTx/>
              <a:buAutoNum type="arabicParenR"/>
              <a:defRPr/>
            </a:pPr>
            <a:endParaRPr lang="en-US" dirty="0" smtClean="0">
              <a:latin typeface="Calibri" charset="0"/>
            </a:endParaRPr>
          </a:p>
          <a:p>
            <a:pPr marL="228600" indent="-228600" eaLnBrk="1" hangingPunct="1">
              <a:buFontTx/>
              <a:buAutoNum type="arabicParenR"/>
              <a:defRPr/>
            </a:pPr>
            <a:r>
              <a:rPr lang="en-US" dirty="0" smtClean="0">
                <a:latin typeface="Calibri" charset="0"/>
              </a:rPr>
              <a:t>Slicer </a:t>
            </a:r>
            <a:r>
              <a:rPr lang="en-US" dirty="0">
                <a:latin typeface="Calibri" charset="0"/>
              </a:rPr>
              <a:t>- First stage is the actual slicing of the 3D geometry to obtain 2D outlines of the object being printed.</a:t>
            </a:r>
          </a:p>
          <a:p>
            <a:pPr marL="228600" indent="-228600" eaLnBrk="1" hangingPunct="1">
              <a:buFontTx/>
              <a:buAutoNum type="arabicParenR"/>
              <a:defRPr/>
            </a:pPr>
            <a:endParaRPr lang="en-US" dirty="0">
              <a:latin typeface="Calibri" charset="0"/>
            </a:endParaRPr>
          </a:p>
          <a:p>
            <a:pPr marL="228600" indent="-228600" eaLnBrk="1" hangingPunct="1">
              <a:buFontTx/>
              <a:buAutoNum type="arabicParenR"/>
              <a:defRPr/>
            </a:pPr>
            <a:r>
              <a:rPr lang="en-US" dirty="0">
                <a:latin typeface="Calibri" charset="0"/>
              </a:rPr>
              <a:t>Region Generators – Next the outlines go through a series of region generators. These generators construct regions such as where the interiors are where we’ll print infill, solid floors, solid roofs and where supports will need to be printed.  In order to determine where supports are needed, the model is essentially sliced from top down. For example, outlines from above that are larger than </a:t>
            </a:r>
            <a:r>
              <a:rPr lang="en-US" dirty="0" err="1">
                <a:latin typeface="Calibri" charset="0"/>
              </a:rPr>
              <a:t>outllines</a:t>
            </a:r>
            <a:r>
              <a:rPr lang="en-US" dirty="0">
                <a:latin typeface="Calibri" charset="0"/>
              </a:rPr>
              <a:t> below means that supports will be needed in the top layer that is exposed. </a:t>
            </a:r>
          </a:p>
          <a:p>
            <a:pPr marL="228600" indent="-228600" eaLnBrk="1" hangingPunct="1">
              <a:buFontTx/>
              <a:buAutoNum type="arabicParenR"/>
              <a:defRPr/>
            </a:pPr>
            <a:endParaRPr lang="en-US" dirty="0">
              <a:latin typeface="Calibri" charset="0"/>
            </a:endParaRPr>
          </a:p>
          <a:p>
            <a:pPr marL="228600" indent="-228600" eaLnBrk="1" hangingPunct="1">
              <a:buFontTx/>
              <a:buAutoNum type="arabicParenR"/>
              <a:defRPr/>
            </a:pPr>
            <a:r>
              <a:rPr lang="en-US" dirty="0">
                <a:latin typeface="Calibri" charset="0"/>
              </a:rPr>
              <a:t>Filler - Once the regions have been determined, the filler stage then fills out these regions with solid or sparse infill, with bridge fill, or with supports. At this time extrusion guards are also added, and rafts generated under the object and supported areas. At the end of this stage, we now have specified all tool paths to be printed, but they are not strictly ordered – the only real ordering we have right now is the bottom up, layer to layer, ordering. But within a layer, all the paths are unordered</a:t>
            </a:r>
            <a:r>
              <a:rPr lang="en-US" dirty="0" smtClean="0">
                <a:latin typeface="Calibri" charset="0"/>
              </a:rPr>
              <a:t>.</a:t>
            </a:r>
          </a:p>
          <a:p>
            <a:pPr eaLnBrk="1" hangingPunct="1">
              <a:defRPr/>
            </a:pPr>
            <a:endParaRPr lang="en-US" dirty="0" smtClean="0">
              <a:latin typeface="Calibri" charset="0"/>
            </a:endParaRPr>
          </a:p>
          <a:p>
            <a:pPr marL="228600" indent="-228600" eaLnBrk="1" hangingPunct="1">
              <a:buFont typeface="+mj-lt"/>
              <a:buAutoNum type="arabicParenR" startAt="4"/>
              <a:defRPr/>
            </a:pPr>
            <a:r>
              <a:rPr lang="en-US" dirty="0" smtClean="0">
                <a:latin typeface="Calibri" charset="0"/>
              </a:rPr>
              <a:t>Path Planner – All the unordered paths comprising</a:t>
            </a:r>
            <a:r>
              <a:rPr lang="en-US" baseline="0" dirty="0" smtClean="0">
                <a:latin typeface="Calibri" charset="0"/>
              </a:rPr>
              <a:t> the fill for each layer</a:t>
            </a:r>
            <a:r>
              <a:rPr lang="en-US" dirty="0" smtClean="0">
                <a:latin typeface="Calibri" charset="0"/>
              </a:rPr>
              <a:t> are then processed by Path Planner which generates a </a:t>
            </a:r>
            <a:r>
              <a:rPr lang="en-US" dirty="0" err="1" smtClean="0">
                <a:latin typeface="Calibri" charset="0"/>
              </a:rPr>
              <a:t>toolpath</a:t>
            </a:r>
            <a:r>
              <a:rPr lang="en-US" dirty="0" smtClean="0">
                <a:latin typeface="Calibri" charset="0"/>
              </a:rPr>
              <a:t> according to a set of strict rules, plus some heuristics:</a:t>
            </a:r>
          </a:p>
          <a:p>
            <a:pPr marL="0" indent="0" eaLnBrk="1" hangingPunct="1">
              <a:buFont typeface="+mj-lt"/>
              <a:buNone/>
              <a:defRPr/>
            </a:pPr>
            <a:r>
              <a:rPr lang="en-US" dirty="0" smtClean="0">
                <a:latin typeface="Calibri" charset="0"/>
              </a:rPr>
              <a:t>Fill paths or</a:t>
            </a:r>
            <a:r>
              <a:rPr lang="en-US" baseline="0" dirty="0" smtClean="0">
                <a:latin typeface="Calibri" charset="0"/>
              </a:rPr>
              <a:t> connected into a single path as much as possible</a:t>
            </a:r>
            <a:endParaRPr lang="en-US" dirty="0" smtClean="0">
              <a:latin typeface="Calibri" charset="0"/>
            </a:endParaRPr>
          </a:p>
          <a:p>
            <a:pPr eaLnBrk="1" hangingPunct="1">
              <a:defRPr/>
            </a:pPr>
            <a:r>
              <a:rPr lang="en-US" dirty="0" smtClean="0">
                <a:latin typeface="Calibri" charset="0"/>
              </a:rPr>
              <a:t>Shells are printed before infill.</a:t>
            </a:r>
          </a:p>
          <a:p>
            <a:pPr eaLnBrk="1" hangingPunct="1">
              <a:defRPr/>
            </a:pPr>
            <a:r>
              <a:rPr lang="en-US" dirty="0" smtClean="0">
                <a:latin typeface="Calibri" charset="0"/>
              </a:rPr>
              <a:t>Adjacent shells are printed innermost to outermost</a:t>
            </a:r>
          </a:p>
          <a:p>
            <a:pPr eaLnBrk="1" hangingPunct="1">
              <a:defRPr/>
            </a:pPr>
            <a:r>
              <a:rPr lang="en-US" dirty="0" smtClean="0">
                <a:latin typeface="Calibri" charset="0"/>
              </a:rPr>
              <a:t>Start at point closest to last when going form layer to layer</a:t>
            </a:r>
          </a:p>
          <a:p>
            <a:pPr eaLnBrk="1" hangingPunct="1">
              <a:defRPr/>
            </a:pPr>
            <a:r>
              <a:rPr lang="en-US" dirty="0" smtClean="0">
                <a:latin typeface="Calibri" charset="0"/>
              </a:rPr>
              <a:t>Avoid crossing over exterior parts of the print (e.g., roofs and exposed areas)</a:t>
            </a:r>
          </a:p>
          <a:p>
            <a:pPr marL="228600" indent="-228600" eaLnBrk="1" hangingPunct="1">
              <a:buFontTx/>
              <a:buAutoNum type="arabicParenR"/>
              <a:defRPr/>
            </a:pPr>
            <a:endParaRPr lang="en-US" dirty="0" smtClean="0">
              <a:latin typeface="Calibri" charset="0"/>
            </a:endParaRPr>
          </a:p>
          <a:p>
            <a:pPr marL="228600" indent="-228600" eaLnBrk="1" hangingPunct="1">
              <a:buFont typeface="+mj-lt"/>
              <a:buAutoNum type="arabicParenR" startAt="5"/>
              <a:defRPr/>
            </a:pPr>
            <a:r>
              <a:rPr lang="en-US" dirty="0" smtClean="0">
                <a:latin typeface="Calibri" charset="0"/>
              </a:rPr>
              <a:t>Command Generator – coming out of Path Planner the </a:t>
            </a:r>
            <a:r>
              <a:rPr lang="en-US" dirty="0" err="1" smtClean="0">
                <a:latin typeface="Calibri" charset="0"/>
              </a:rPr>
              <a:t>toolpath</a:t>
            </a:r>
            <a:r>
              <a:rPr lang="en-US" dirty="0" smtClean="0">
                <a:latin typeface="Calibri" charset="0"/>
              </a:rPr>
              <a:t> is just a list of coordinates telling us where to extrude. The Command Generator then adds speed, temperature, and fan adjustments, and then outputs these commands into a </a:t>
            </a:r>
            <a:r>
              <a:rPr lang="en-US" dirty="0" err="1" smtClean="0">
                <a:latin typeface="Calibri" charset="0"/>
              </a:rPr>
              <a:t>toolpath</a:t>
            </a:r>
            <a:r>
              <a:rPr lang="en-US" dirty="0" smtClean="0">
                <a:latin typeface="Calibri" charset="0"/>
              </a:rPr>
              <a:t> file (like </a:t>
            </a:r>
            <a:r>
              <a:rPr lang="en-US" dirty="0" err="1" smtClean="0">
                <a:latin typeface="Calibri" charset="0"/>
              </a:rPr>
              <a:t>gcode</a:t>
            </a:r>
            <a:r>
              <a:rPr lang="en-US" dirty="0" smtClean="0">
                <a:latin typeface="Calibri" charset="0"/>
              </a:rPr>
              <a:t>, or in our case a </a:t>
            </a:r>
            <a:r>
              <a:rPr lang="en-US" dirty="0" err="1" smtClean="0">
                <a:latin typeface="Calibri" charset="0"/>
              </a:rPr>
              <a:t>json</a:t>
            </a:r>
            <a:r>
              <a:rPr lang="en-US" dirty="0" smtClean="0">
                <a:latin typeface="Calibri" charset="0"/>
              </a:rPr>
              <a:t> </a:t>
            </a:r>
            <a:r>
              <a:rPr lang="en-US" dirty="0" err="1" smtClean="0">
                <a:latin typeface="Calibri" charset="0"/>
              </a:rPr>
              <a:t>toolpath</a:t>
            </a:r>
            <a:r>
              <a:rPr lang="en-US" dirty="0" smtClean="0">
                <a:latin typeface="Calibri" charset="0"/>
              </a:rPr>
              <a:t>).</a:t>
            </a:r>
          </a:p>
          <a:p>
            <a:pPr marL="228600" indent="-228600" eaLnBrk="1" hangingPunct="1">
              <a:defRPr/>
            </a:pPr>
            <a:endParaRPr lang="en-US" dirty="0" smtClean="0">
              <a:latin typeface="Calibri" charset="0"/>
            </a:endParaRPr>
          </a:p>
          <a:p>
            <a:pPr eaLnBrk="1" hangingPunct="1">
              <a:defRPr/>
            </a:pPr>
            <a:endParaRPr lang="en-US" dirty="0" smtClean="0">
              <a:latin typeface="Calibri" charset="0"/>
            </a:endParaRPr>
          </a:p>
          <a:p>
            <a:pPr marL="228600" indent="-228600" eaLnBrk="1" hangingPunct="1">
              <a:defRPr/>
            </a:pPr>
            <a:endParaRPr lang="en-US" dirty="0" smtClean="0">
              <a:latin typeface="Calibri" charset="0"/>
            </a:endParaRPr>
          </a:p>
          <a:p>
            <a:pPr eaLnBrk="1" hangingPunct="1">
              <a:defRPr/>
            </a:pP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C47DAC81-EC28-364E-BB89-3878548A6D9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8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Finally, I’d like to put a plug</a:t>
            </a:r>
            <a:r>
              <a:rPr lang="en-US" baseline="0" dirty="0" smtClean="0">
                <a:latin typeface="Calibri" charset="0"/>
              </a:rPr>
              <a:t> in for our Slicer API which is in development. The Slicer API will enable you to focus on developing modeling and CAD tools, and leave the Slicing software to us. It’ll enable you to directly link to our Slicer and output a </a:t>
            </a:r>
            <a:r>
              <a:rPr lang="en-US" baseline="0" dirty="0" err="1" smtClean="0">
                <a:latin typeface="Calibri" charset="0"/>
              </a:rPr>
              <a:t>toolpath</a:t>
            </a:r>
            <a:r>
              <a:rPr lang="en-US" baseline="0" dirty="0" smtClean="0">
                <a:latin typeface="Calibri" charset="0"/>
              </a:rPr>
              <a:t> file (the .</a:t>
            </a:r>
            <a:r>
              <a:rPr lang="en-US" baseline="0" dirty="0" err="1" smtClean="0">
                <a:latin typeface="Calibri" charset="0"/>
              </a:rPr>
              <a:t>makerbot</a:t>
            </a:r>
            <a:r>
              <a:rPr lang="en-US" baseline="0" dirty="0" smtClean="0">
                <a:latin typeface="Calibri" charset="0"/>
              </a:rPr>
              <a:t> file) which our printers read and will then print. It has a very simple interface and just requires the modeling software to provide outlines of the model for each layer.</a:t>
            </a:r>
          </a:p>
          <a:p>
            <a:endParaRPr lang="en-US" baseline="0" dirty="0" smtClean="0">
              <a:latin typeface="Calibri" charset="0"/>
            </a:endParaRPr>
          </a:p>
          <a:p>
            <a:r>
              <a:rPr lang="en-US" dirty="0" smtClean="0">
                <a:latin typeface="Calibri" charset="0"/>
              </a:rPr>
              <a:t>Focus</a:t>
            </a:r>
            <a:r>
              <a:rPr lang="en-US" baseline="0" dirty="0" smtClean="0">
                <a:latin typeface="Calibri" charset="0"/>
              </a:rPr>
              <a:t> on the model creation software and then generate a file that can be printed on MB printers using our Slicer API.</a:t>
            </a:r>
          </a:p>
          <a:p>
            <a:endParaRPr lang="en-US" baseline="0" dirty="0" smtClean="0">
              <a:latin typeface="Calibri" charset="0"/>
            </a:endParaRPr>
          </a:p>
          <a:p>
            <a:r>
              <a:rPr lang="en-US" baseline="0" dirty="0" smtClean="0">
                <a:latin typeface="Calibri" charset="0"/>
              </a:rPr>
              <a:t>I’d also like to say that we will be releasing some exciting features in </a:t>
            </a:r>
            <a:r>
              <a:rPr lang="en-US" baseline="0" dirty="0" err="1" smtClean="0">
                <a:latin typeface="Calibri" charset="0"/>
              </a:rPr>
              <a:t>Makerbot</a:t>
            </a:r>
            <a:r>
              <a:rPr lang="en-US" baseline="0" dirty="0" smtClean="0">
                <a:latin typeface="Calibri" charset="0"/>
              </a:rPr>
              <a:t> Desktop version 3.8 that will improve upon both supports and infill. So please stay tuned.</a:t>
            </a:r>
          </a:p>
          <a:p>
            <a:endParaRPr lang="en-US" baseline="0" dirty="0" smtClean="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61B3D7B4-C921-D54F-A7A6-9479F263D24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8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I’d like to acknowledge current and former members of </a:t>
            </a:r>
            <a:r>
              <a:rPr lang="en-US" dirty="0" err="1" smtClean="0">
                <a:latin typeface="Calibri" charset="0"/>
              </a:rPr>
              <a:t>Makerbot’s</a:t>
            </a:r>
            <a:r>
              <a:rPr lang="en-US" dirty="0" smtClean="0">
                <a:latin typeface="Calibri" charset="0"/>
              </a:rPr>
              <a:t> slicer team</a:t>
            </a:r>
            <a:r>
              <a:rPr lang="en-US" baseline="0" dirty="0" smtClean="0">
                <a:latin typeface="Calibri" charset="0"/>
              </a:rPr>
              <a:t> whose work has been presented here.</a:t>
            </a:r>
          </a:p>
          <a:p>
            <a:endParaRPr lang="en-US" baseline="0" dirty="0" smtClean="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61B3D7B4-C921-D54F-A7A6-9479F263D24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9319E4-D441-C141-9DE8-01DA7116FB26}" type="slidenum">
              <a:rPr lang="en-US" smtClean="0"/>
              <a:pPr>
                <a:defRPr/>
              </a:pPr>
              <a:t>8</a:t>
            </a:fld>
            <a:endParaRPr lang="en-US"/>
          </a:p>
        </p:txBody>
      </p:sp>
    </p:spTree>
    <p:extLst>
      <p:ext uri="{BB962C8B-B14F-4D97-AF65-F5344CB8AC3E}">
        <p14:creationId xmlns:p14="http://schemas.microsoft.com/office/powerpoint/2010/main" val="50257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err="1" smtClean="0">
                <a:latin typeface="Calibri" charset="0"/>
              </a:rPr>
              <a:t>Filipp</a:t>
            </a:r>
            <a:r>
              <a:rPr lang="en-US" dirty="0" smtClean="0">
                <a:latin typeface="Calibri" charset="0"/>
              </a:rPr>
              <a:t> will cover many of the specific Software</a:t>
            </a:r>
            <a:r>
              <a:rPr lang="en-US" baseline="0" dirty="0" smtClean="0">
                <a:latin typeface="Calibri" charset="0"/>
              </a:rPr>
              <a:t> solutions.  I’m going to conclude this talk with an overview of the Software architecture of </a:t>
            </a:r>
            <a:r>
              <a:rPr lang="en-US" baseline="0" dirty="0" err="1" smtClean="0">
                <a:latin typeface="Calibri" charset="0"/>
              </a:rPr>
              <a:t>MakerBot’s</a:t>
            </a:r>
            <a:r>
              <a:rPr lang="en-US" baseline="0" dirty="0" smtClean="0">
                <a:latin typeface="Calibri" charset="0"/>
              </a:rPr>
              <a:t> </a:t>
            </a:r>
            <a:r>
              <a:rPr lang="en-US" baseline="0" dirty="0" err="1" smtClean="0">
                <a:latin typeface="Calibri" charset="0"/>
              </a:rPr>
              <a:t>toolpather</a:t>
            </a:r>
            <a:r>
              <a:rPr lang="en-US" baseline="0" dirty="0" smtClean="0">
                <a:latin typeface="Calibri" charset="0"/>
              </a:rPr>
              <a:t>.</a:t>
            </a:r>
          </a:p>
          <a:p>
            <a:endParaRPr lang="en-US" baseline="0" dirty="0" smtClean="0">
              <a:latin typeface="Calibri" charset="0"/>
            </a:endParaRPr>
          </a:p>
          <a:p>
            <a:r>
              <a:rPr lang="en-US" baseline="0" dirty="0" smtClean="0">
                <a:latin typeface="Calibri" charset="0"/>
              </a:rPr>
              <a:t>We had a recent overhaul of the Slicer when our latest generation of printers came out, and specifically, we needed to handle the large volume Z18 printer.  It has a volume of </a:t>
            </a:r>
            <a:r>
              <a:rPr lang="en-US" sz="1200" dirty="0" smtClean="0"/>
              <a:t>30cm x 30.5cm x 46cm (18 inches).</a:t>
            </a:r>
          </a:p>
          <a:p>
            <a:endParaRPr lang="en-US" sz="1200" dirty="0" smtClean="0">
              <a:latin typeface="Calibri" charset="0"/>
            </a:endParaRPr>
          </a:p>
          <a:p>
            <a:r>
              <a:rPr lang="en-US" sz="1200" dirty="0" smtClean="0">
                <a:latin typeface="Calibri" charset="0"/>
              </a:rPr>
              <a:t>In addition, we have an expectation that with scanning technology becoming more prevalent, 3D</a:t>
            </a:r>
            <a:r>
              <a:rPr lang="en-US" sz="1200" baseline="0" dirty="0" smtClean="0">
                <a:latin typeface="Calibri" charset="0"/>
              </a:rPr>
              <a:t> digital models will also grow in size in terms of memory required to store the mesh information.  </a:t>
            </a:r>
          </a:p>
          <a:p>
            <a:endParaRPr lang="en-US" sz="1200" baseline="0" dirty="0" smtClean="0">
              <a:latin typeface="Calibri" charset="0"/>
            </a:endParaRPr>
          </a:p>
          <a:p>
            <a:r>
              <a:rPr lang="en-US" sz="1200" baseline="0" dirty="0" smtClean="0">
                <a:latin typeface="Calibri" charset="0"/>
              </a:rPr>
              <a:t>So these are the dual solutions we are working on.</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DD5ED0A-CFDC-984A-A831-162B147B33D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iggraph-badg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95613" y="1171575"/>
            <a:ext cx="315277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429000"/>
            <a:ext cx="7772400" cy="801719"/>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1371600" y="4365957"/>
            <a:ext cx="6400800" cy="55211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46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48D1B93B-5B57-C948-8833-D38F27C69FD3}" type="slidenum">
              <a:rPr lang="en-US" sz="900" smtClean="0">
                <a:cs typeface="Helvetica" charset="0"/>
              </a:rPr>
              <a:pPr>
                <a:defRPr/>
              </a:pPr>
              <a:t>‹#›</a:t>
            </a:fld>
            <a:endParaRPr lang="en-US" sz="900" smtClean="0">
              <a:cs typeface="Helvetica" charset="0"/>
            </a:endParaRPr>
          </a:p>
        </p:txBody>
      </p:sp>
    </p:spTree>
    <p:extLst>
      <p:ext uri="{BB962C8B-B14F-4D97-AF65-F5344CB8AC3E}">
        <p14:creationId xmlns:p14="http://schemas.microsoft.com/office/powerpoint/2010/main" val="15111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1A79771A-F545-D94A-A643-5CD47AFEEA95}" type="slidenum">
              <a:rPr lang="en-US" sz="900" smtClean="0">
                <a:cs typeface="Helvetica" charset="0"/>
              </a:rPr>
              <a:pPr>
                <a:defRPr/>
              </a:pPr>
              <a:t>‹#›</a:t>
            </a:fld>
            <a:endParaRPr lang="en-US" sz="900" smtClean="0">
              <a:cs typeface="Helvetica" charset="0"/>
            </a:endParaRPr>
          </a:p>
        </p:txBody>
      </p:sp>
      <p:grpSp>
        <p:nvGrpSpPr>
          <p:cNvPr id="6" name="Group 8"/>
          <p:cNvGrpSpPr>
            <a:grpSpLocks/>
          </p:cNvGrpSpPr>
          <p:nvPr userDrawn="1"/>
        </p:nvGrpSpPr>
        <p:grpSpPr bwMode="auto">
          <a:xfrm>
            <a:off x="365125" y="381000"/>
            <a:ext cx="274638" cy="274638"/>
            <a:chOff x="127430" y="671660"/>
            <a:chExt cx="274889" cy="274889"/>
          </a:xfrm>
        </p:grpSpPr>
        <p:sp>
          <p:nvSpPr>
            <p:cNvPr id="7" name="Oval 6"/>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8" name="Picture 10"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671660"/>
            <a:ext cx="3008313" cy="655695"/>
          </a:xfrm>
        </p:spPr>
        <p:txBody>
          <a:bodyPr anchor="t"/>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575050" y="467614"/>
            <a:ext cx="5111750" cy="5928783"/>
          </a:xfrm>
        </p:spPr>
        <p:txBody>
          <a:bodyPr/>
          <a:lstStyle>
            <a:lvl1pPr>
              <a:defRPr sz="20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74838"/>
            <a:ext cx="3008313" cy="4921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08357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2FC00287-86F6-814C-9FBB-E3547797CCA8}" type="slidenum">
              <a:rPr lang="en-US" sz="900" smtClean="0">
                <a:cs typeface="Helvetica" charset="0"/>
              </a:rPr>
              <a:pPr>
                <a:defRPr/>
              </a:pPr>
              <a:t>‹#›</a:t>
            </a:fld>
            <a:endParaRPr lang="en-US" sz="900" smtClean="0">
              <a:cs typeface="Helvetica" charset="0"/>
            </a:endParaRPr>
          </a:p>
        </p:txBody>
      </p:sp>
      <p:grpSp>
        <p:nvGrpSpPr>
          <p:cNvPr id="6" name="Group 8"/>
          <p:cNvGrpSpPr>
            <a:grpSpLocks/>
          </p:cNvGrpSpPr>
          <p:nvPr userDrawn="1"/>
        </p:nvGrpSpPr>
        <p:grpSpPr bwMode="auto">
          <a:xfrm>
            <a:off x="365125" y="381000"/>
            <a:ext cx="274638" cy="274638"/>
            <a:chOff x="127430" y="671660"/>
            <a:chExt cx="274889" cy="274889"/>
          </a:xfrm>
        </p:grpSpPr>
        <p:sp>
          <p:nvSpPr>
            <p:cNvPr id="7" name="Oval 6"/>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8" name="Picture 10"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708342"/>
          </a:xfrm>
        </p:spPr>
        <p:txBody>
          <a:bodyPr/>
          <a:lstStyle>
            <a:lvl1pPr marL="0" indent="0">
              <a:lnSpc>
                <a:spcPct val="8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79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2107BE58-9C61-F24E-88A7-0137C77AD19E}" type="slidenum">
              <a:rPr lang="en-US" sz="900" smtClean="0">
                <a:cs typeface="Helvetica" charset="0"/>
              </a:rPr>
              <a:pPr>
                <a:defRPr/>
              </a:pPr>
              <a:t>‹#›</a:t>
            </a:fld>
            <a:endParaRPr lang="en-US" sz="900" smtClean="0">
              <a:cs typeface="Helvetica" charset="0"/>
            </a:endParaRPr>
          </a:p>
        </p:txBody>
      </p:sp>
      <p:grpSp>
        <p:nvGrpSpPr>
          <p:cNvPr id="5" name="Group 8"/>
          <p:cNvGrpSpPr>
            <a:grpSpLocks/>
          </p:cNvGrpSpPr>
          <p:nvPr userDrawn="1"/>
        </p:nvGrpSpPr>
        <p:grpSpPr bwMode="auto">
          <a:xfrm>
            <a:off x="365125" y="381000"/>
            <a:ext cx="274638" cy="274638"/>
            <a:chOff x="127430" y="671660"/>
            <a:chExt cx="274889" cy="274889"/>
          </a:xfrm>
        </p:grpSpPr>
        <p:sp>
          <p:nvSpPr>
            <p:cNvPr id="6" name="Oval 5"/>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7" name="Picture 10"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65667" y="466551"/>
            <a:ext cx="8223250" cy="95108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65667" y="1838149"/>
            <a:ext cx="8083727" cy="454948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448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590550" y="466725"/>
            <a:ext cx="7958138" cy="59277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rot="5400000">
            <a:off x="192088" y="6219825"/>
            <a:ext cx="3254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lgn="r">
              <a:defRPr/>
            </a:pPr>
            <a:fld id="{04263818-CBAD-6147-9D9C-FAE027BB576C}" type="slidenum">
              <a:rPr lang="en-US" sz="900" smtClean="0">
                <a:cs typeface="Helvetica" charset="0"/>
              </a:rPr>
              <a:pPr algn="r">
                <a:defRPr/>
              </a:pPr>
              <a:t>‹#›</a:t>
            </a:fld>
            <a:endParaRPr lang="en-US" sz="900" smtClean="0">
              <a:cs typeface="Helvetica" charset="0"/>
            </a:endParaRPr>
          </a:p>
        </p:txBody>
      </p:sp>
      <p:grpSp>
        <p:nvGrpSpPr>
          <p:cNvPr id="6" name="Group 9"/>
          <p:cNvGrpSpPr>
            <a:grpSpLocks/>
          </p:cNvGrpSpPr>
          <p:nvPr userDrawn="1"/>
        </p:nvGrpSpPr>
        <p:grpSpPr bwMode="auto">
          <a:xfrm rot="5400000">
            <a:off x="8362157" y="369094"/>
            <a:ext cx="274637" cy="276225"/>
            <a:chOff x="127430" y="671660"/>
            <a:chExt cx="274889" cy="274889"/>
          </a:xfrm>
        </p:grpSpPr>
        <p:sp>
          <p:nvSpPr>
            <p:cNvPr id="7" name="Oval 6"/>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8" name="Picture 11"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7535333" y="479778"/>
            <a:ext cx="1014060" cy="5915446"/>
          </a:xfrm>
        </p:spPr>
        <p:txBody>
          <a:bodyPr vert="eaVert"/>
          <a:lstStyle>
            <a:lvl1pPr>
              <a:defRPr baseline="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0503" y="479778"/>
            <a:ext cx="6807247" cy="591544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681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FBF0D7EF-A35F-7C45-83C0-30F991FE139C}" type="slidenum">
              <a:rPr lang="en-US" sz="900" smtClean="0">
                <a:cs typeface="Helvetica" charset="0"/>
              </a:rPr>
              <a:pPr>
                <a:defRPr/>
              </a:pPr>
              <a:t>‹#›</a:t>
            </a:fld>
            <a:endParaRPr lang="en-US" sz="900" smtClean="0">
              <a:cs typeface="Helvetica" charset="0"/>
            </a:endParaRPr>
          </a:p>
        </p:txBody>
      </p:sp>
      <p:pic>
        <p:nvPicPr>
          <p:cNvPr id="5" name="Picture 8" descr="MB_Logo_red_ta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2363" y="0"/>
            <a:ext cx="18288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429000"/>
            <a:ext cx="7772400" cy="801719"/>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1371600" y="4365957"/>
            <a:ext cx="6400800" cy="55211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751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1A726DBB-A026-074E-AE1D-45728F352377}" type="slidenum">
              <a:rPr lang="en-US" sz="900" smtClean="0">
                <a:cs typeface="Helvetica" charset="0"/>
              </a:rPr>
              <a:pPr>
                <a:defRPr/>
              </a:pPr>
              <a:t>‹#›</a:t>
            </a:fld>
            <a:endParaRPr lang="en-US" sz="900" smtClean="0">
              <a:cs typeface="Helvetica" charset="0"/>
            </a:endParaRPr>
          </a:p>
        </p:txBody>
      </p:sp>
      <p:grpSp>
        <p:nvGrpSpPr>
          <p:cNvPr id="5" name="Group 8"/>
          <p:cNvGrpSpPr>
            <a:grpSpLocks/>
          </p:cNvGrpSpPr>
          <p:nvPr userDrawn="1"/>
        </p:nvGrpSpPr>
        <p:grpSpPr bwMode="auto">
          <a:xfrm>
            <a:off x="365125" y="384175"/>
            <a:ext cx="274638" cy="274638"/>
            <a:chOff x="365346" y="380853"/>
            <a:chExt cx="274889" cy="274889"/>
          </a:xfrm>
        </p:grpSpPr>
        <p:sp>
          <p:nvSpPr>
            <p:cNvPr id="6" name="Oval 5"/>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7" name="Picture 10"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80000"/>
              </a:lnSpc>
              <a:defRPr/>
            </a:lvl1pPr>
            <a:lvl2pPr>
              <a:lnSpc>
                <a:spcPct val="80000"/>
              </a:lnSpc>
              <a:defRPr/>
            </a:lvl2pPr>
            <a:lvl3pPr>
              <a:lnSpc>
                <a:spcPct val="80000"/>
              </a:lnSpc>
              <a:defRPr/>
            </a:lvl3pPr>
            <a:lvl4pPr>
              <a:lnSpc>
                <a:spcPct val="80000"/>
              </a:lnSpc>
              <a:defRPr/>
            </a:lvl4pPr>
            <a:lvl5pPr>
              <a:lnSpc>
                <a:spcPct val="8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7095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94281C60-3247-8D40-B91F-A72F1665C57C}" type="slidenum">
              <a:rPr lang="en-US" sz="900" smtClean="0">
                <a:cs typeface="Helvetica" charset="0"/>
              </a:rPr>
              <a:pPr>
                <a:defRPr/>
              </a:pPr>
              <a:t>‹#›</a:t>
            </a:fld>
            <a:endParaRPr lang="en-US" sz="900" smtClean="0">
              <a:cs typeface="Helvetica" charset="0"/>
            </a:endParaRPr>
          </a:p>
        </p:txBody>
      </p:sp>
      <p:grpSp>
        <p:nvGrpSpPr>
          <p:cNvPr id="6" name="Group 8"/>
          <p:cNvGrpSpPr>
            <a:grpSpLocks/>
          </p:cNvGrpSpPr>
          <p:nvPr userDrawn="1"/>
        </p:nvGrpSpPr>
        <p:grpSpPr bwMode="auto">
          <a:xfrm>
            <a:off x="365125" y="384175"/>
            <a:ext cx="274638" cy="274638"/>
            <a:chOff x="365346" y="380853"/>
            <a:chExt cx="274889" cy="274889"/>
          </a:xfrm>
        </p:grpSpPr>
        <p:sp>
          <p:nvSpPr>
            <p:cNvPr id="7" name="Oval 6"/>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8" name="Picture 10"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Picture Placeholder 11"/>
          <p:cNvSpPr>
            <a:spLocks noGrp="1"/>
          </p:cNvSpPr>
          <p:nvPr>
            <p:ph type="pic" sz="quarter" idx="10"/>
          </p:nvPr>
        </p:nvSpPr>
        <p:spPr>
          <a:xfrm>
            <a:off x="461588" y="469782"/>
            <a:ext cx="8220456" cy="4064588"/>
          </a:xfrm>
          <a:ln>
            <a:solidFill>
              <a:schemeClr val="tx1"/>
            </a:solidFill>
          </a:ln>
        </p:spPr>
        <p:txBody>
          <a:bodyPr rtlCol="0">
            <a:noAutofit/>
          </a:bodyPr>
          <a:lstStyle>
            <a:lvl1pPr>
              <a:defRPr baseline="0"/>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a:off x="684685" y="4760613"/>
            <a:ext cx="7772400" cy="729544"/>
          </a:xfrm>
        </p:spPr>
        <p:txBody>
          <a:bodyPr anchor="b"/>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4685" y="5489229"/>
            <a:ext cx="7772400" cy="522287"/>
          </a:xfrm>
        </p:spPr>
        <p:txBody>
          <a:bodyPr/>
          <a:lstStyle>
            <a:lvl1pPr marL="0" indent="0">
              <a:lnSpc>
                <a:spcPct val="80000"/>
              </a:lnSpc>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67551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6646F0A7-B271-364E-AE5C-24F0A8AE787E}" type="slidenum">
              <a:rPr lang="en-US" sz="900" smtClean="0">
                <a:cs typeface="Helvetica" charset="0"/>
              </a:rPr>
              <a:pPr>
                <a:defRPr/>
              </a:pPr>
              <a:t>‹#›</a:t>
            </a:fld>
            <a:endParaRPr lang="en-US" sz="900" smtClean="0">
              <a:cs typeface="Helvetica" charset="0"/>
            </a:endParaRPr>
          </a:p>
        </p:txBody>
      </p:sp>
      <p:grpSp>
        <p:nvGrpSpPr>
          <p:cNvPr id="6" name="Group 8"/>
          <p:cNvGrpSpPr>
            <a:grpSpLocks/>
          </p:cNvGrpSpPr>
          <p:nvPr userDrawn="1"/>
        </p:nvGrpSpPr>
        <p:grpSpPr bwMode="auto">
          <a:xfrm>
            <a:off x="365125" y="384175"/>
            <a:ext cx="274638" cy="274638"/>
            <a:chOff x="365346" y="380853"/>
            <a:chExt cx="274889" cy="274889"/>
          </a:xfrm>
        </p:grpSpPr>
        <p:sp>
          <p:nvSpPr>
            <p:cNvPr id="7" name="Oval 6"/>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8" name="Picture 10"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1161" y="1600200"/>
            <a:ext cx="4047744" cy="4791138"/>
          </a:xfrm>
        </p:spPr>
        <p:txBody>
          <a:bodyPr/>
          <a:lstStyle>
            <a:lvl1pPr>
              <a:defRPr sz="20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773" y="1600200"/>
            <a:ext cx="4047744" cy="479113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3193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ad Title Body">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0ABE2CBF-4CC8-3848-AB5C-F60EB658B55E}" type="slidenum">
              <a:rPr lang="en-US" sz="900" smtClean="0">
                <a:cs typeface="Helvetica" charset="0"/>
              </a:rPr>
              <a:pPr>
                <a:defRPr/>
              </a:pPr>
              <a:t>‹#›</a:t>
            </a:fld>
            <a:endParaRPr lang="en-US" sz="900" smtClean="0">
              <a:cs typeface="Helvetica" charset="0"/>
            </a:endParaRPr>
          </a:p>
        </p:txBody>
      </p:sp>
      <p:grpSp>
        <p:nvGrpSpPr>
          <p:cNvPr id="12" name="Group 8"/>
          <p:cNvGrpSpPr>
            <a:grpSpLocks/>
          </p:cNvGrpSpPr>
          <p:nvPr userDrawn="1"/>
        </p:nvGrpSpPr>
        <p:grpSpPr bwMode="auto">
          <a:xfrm>
            <a:off x="365125" y="384175"/>
            <a:ext cx="274638" cy="274638"/>
            <a:chOff x="365346" y="380853"/>
            <a:chExt cx="274889" cy="274889"/>
          </a:xfrm>
        </p:grpSpPr>
        <p:sp>
          <p:nvSpPr>
            <p:cNvPr id="13" name="Oval 12"/>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14" name="Picture 10"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6"/>
          <p:cNvSpPr>
            <a:spLocks noGrp="1"/>
          </p:cNvSpPr>
          <p:nvPr>
            <p:ph sz="quarter" idx="11"/>
          </p:nvPr>
        </p:nvSpPr>
        <p:spPr>
          <a:xfrm>
            <a:off x="4576021" y="1430338"/>
            <a:ext cx="4105655" cy="1823212"/>
          </a:xfrm>
          <a:ln>
            <a:solidFill>
              <a:schemeClr val="tx1"/>
            </a:solidFill>
          </a:ln>
        </p:spPr>
        <p:txBody>
          <a:bodyPr/>
          <a:lstStyle>
            <a:lvl1pPr>
              <a:defRPr baseline="0"/>
            </a:lvl1pPr>
          </a:lstStyle>
          <a:p>
            <a:pPr lvl="0"/>
            <a:r>
              <a:rPr lang="en-US" smtClean="0"/>
              <a:t>Click to edit Master text styles</a:t>
            </a:r>
          </a:p>
        </p:txBody>
      </p:sp>
      <p:sp>
        <p:nvSpPr>
          <p:cNvPr id="11" name="Content Placeholder 6"/>
          <p:cNvSpPr>
            <a:spLocks noGrp="1"/>
          </p:cNvSpPr>
          <p:nvPr>
            <p:ph sz="quarter" idx="13"/>
          </p:nvPr>
        </p:nvSpPr>
        <p:spPr>
          <a:xfrm>
            <a:off x="4576021" y="3255941"/>
            <a:ext cx="4105655" cy="1823212"/>
          </a:xfrm>
          <a:ln>
            <a:solidFill>
              <a:schemeClr val="tx1"/>
            </a:solidFill>
          </a:ln>
        </p:spPr>
        <p:txBody>
          <a:bodyPr/>
          <a:lstStyle>
            <a:lvl1pPr>
              <a:defRPr baseline="0"/>
            </a:lvl1pPr>
          </a:lstStyle>
          <a:p>
            <a:pPr lvl="0"/>
            <a:r>
              <a:rPr lang="en-US" smtClean="0"/>
              <a:t>Click to edit Master text styles</a:t>
            </a:r>
          </a:p>
        </p:txBody>
      </p:sp>
      <p:sp>
        <p:nvSpPr>
          <p:cNvPr id="7" name="Content Placeholder 6"/>
          <p:cNvSpPr>
            <a:spLocks noGrp="1"/>
          </p:cNvSpPr>
          <p:nvPr>
            <p:ph sz="quarter" idx="10"/>
          </p:nvPr>
        </p:nvSpPr>
        <p:spPr>
          <a:xfrm>
            <a:off x="462614" y="1430338"/>
            <a:ext cx="4105655" cy="1823212"/>
          </a:xfrm>
          <a:ln>
            <a:solidFill>
              <a:schemeClr val="tx1"/>
            </a:solidFill>
          </a:ln>
        </p:spPr>
        <p:txBody>
          <a:bodyPr/>
          <a:lstStyle>
            <a:lvl1pPr>
              <a:defRPr baseline="0"/>
            </a:lvl1pPr>
            <a:lvl2pPr marL="228600" indent="0">
              <a:buNone/>
              <a:defRPr/>
            </a:lvl2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5131968"/>
            <a:ext cx="8229600" cy="1252567"/>
          </a:xfrm>
        </p:spPr>
        <p:txBody>
          <a:bodyPr anchor="ctr">
            <a:noAutofit/>
          </a:bodyPr>
          <a:lstStyle>
            <a:lvl1pPr marL="228600" indent="-228600">
              <a:lnSpc>
                <a:spcPct val="80000"/>
              </a:lnSpc>
              <a:buSzPct val="25000"/>
              <a:buFont typeface="Lucida Grande"/>
              <a:buChar char=" "/>
              <a:defRPr sz="2000" baseline="0"/>
            </a:lvl1pPr>
            <a:lvl2pPr marL="514350" indent="-285750">
              <a:lnSpc>
                <a:spcPct val="80000"/>
              </a:lnSpc>
              <a:buSzPct val="25000"/>
              <a:buFont typeface="Lucida Grande"/>
              <a:buChar char=" "/>
              <a:defRPr sz="1800"/>
            </a:lvl2pPr>
            <a:lvl3pPr marL="685800" indent="-228600">
              <a:buSzPct val="25000"/>
              <a:buFont typeface="Lucida Grande"/>
              <a:buChar char=" "/>
              <a:defRPr sz="1600"/>
            </a:lvl3pPr>
            <a:lvl4pPr marL="914400" indent="-228600">
              <a:buSzPct val="25000"/>
              <a:buFont typeface="Lucida Grande"/>
              <a:buChar char=" "/>
              <a:defRPr sz="1400"/>
            </a:lvl4pPr>
            <a:lvl5pPr marL="1143000" indent="-228600">
              <a:buSzPct val="25000"/>
              <a:buFont typeface="Lucida Grande"/>
              <a:buChar char=" "/>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6"/>
          <p:cNvSpPr>
            <a:spLocks noGrp="1"/>
          </p:cNvSpPr>
          <p:nvPr>
            <p:ph sz="quarter" idx="12"/>
          </p:nvPr>
        </p:nvSpPr>
        <p:spPr>
          <a:xfrm>
            <a:off x="462614" y="3255941"/>
            <a:ext cx="4105655" cy="1823212"/>
          </a:xfrm>
          <a:ln>
            <a:solidFill>
              <a:schemeClr val="tx1"/>
            </a:solidFill>
          </a:ln>
        </p:spPr>
        <p:txBody>
          <a:bodyPr/>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146762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8857D39D-080E-7D45-A1A6-B59763D5A087}" type="slidenum">
              <a:rPr lang="en-US" sz="900" smtClean="0">
                <a:cs typeface="Helvetica" charset="0"/>
              </a:rPr>
              <a:pPr>
                <a:defRPr/>
              </a:pPr>
              <a:t>‹#›</a:t>
            </a:fld>
            <a:endParaRPr lang="en-US" sz="900" smtClean="0">
              <a:cs typeface="Helvetica"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80000"/>
              </a:lnSpc>
              <a:defRPr/>
            </a:lvl1pPr>
            <a:lvl2pPr>
              <a:lnSpc>
                <a:spcPct val="80000"/>
              </a:lnSpc>
              <a:defRPr/>
            </a:lvl2pPr>
            <a:lvl3pPr>
              <a:lnSpc>
                <a:spcPct val="80000"/>
              </a:lnSpc>
              <a:defRPr/>
            </a:lvl3pPr>
            <a:lvl4pPr>
              <a:lnSpc>
                <a:spcPct val="80000"/>
              </a:lnSpc>
              <a:defRPr/>
            </a:lvl4pPr>
            <a:lvl5pPr>
              <a:lnSpc>
                <a:spcPct val="8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1438805"/>
            <a:ext cx="8229600" cy="0"/>
          </a:xfrm>
          <a:prstGeom prst="line">
            <a:avLst/>
          </a:prstGeom>
          <a:ln w="9525" cmpd="sng"/>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0039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Quad Body">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722D2DF8-381A-954B-8559-30C29DF460EE}" type="slidenum">
              <a:rPr lang="en-US" sz="900" smtClean="0">
                <a:cs typeface="Helvetica" charset="0"/>
              </a:rPr>
              <a:pPr>
                <a:defRPr/>
              </a:pPr>
              <a:t>‹#›</a:t>
            </a:fld>
            <a:endParaRPr lang="en-US" sz="900" smtClean="0">
              <a:cs typeface="Helvetica" charset="0"/>
            </a:endParaRPr>
          </a:p>
        </p:txBody>
      </p:sp>
      <p:grpSp>
        <p:nvGrpSpPr>
          <p:cNvPr id="12" name="Group 8"/>
          <p:cNvGrpSpPr>
            <a:grpSpLocks/>
          </p:cNvGrpSpPr>
          <p:nvPr userDrawn="1"/>
        </p:nvGrpSpPr>
        <p:grpSpPr bwMode="auto">
          <a:xfrm>
            <a:off x="365125" y="384175"/>
            <a:ext cx="274638" cy="274638"/>
            <a:chOff x="365346" y="380853"/>
            <a:chExt cx="274889" cy="274889"/>
          </a:xfrm>
        </p:grpSpPr>
        <p:sp>
          <p:nvSpPr>
            <p:cNvPr id="13" name="Oval 12"/>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14" name="Picture 10"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6"/>
          <p:cNvSpPr>
            <a:spLocks noGrp="1"/>
          </p:cNvSpPr>
          <p:nvPr>
            <p:ph sz="quarter" idx="11"/>
          </p:nvPr>
        </p:nvSpPr>
        <p:spPr>
          <a:xfrm>
            <a:off x="4576021" y="465138"/>
            <a:ext cx="4105655" cy="2313432"/>
          </a:xfrm>
          <a:ln>
            <a:solidFill>
              <a:schemeClr val="tx1"/>
            </a:solidFill>
          </a:ln>
        </p:spPr>
        <p:txBody>
          <a:bodyPr/>
          <a:lstStyle>
            <a:lvl1pPr>
              <a:defRPr baseline="0"/>
            </a:lvl1pPr>
          </a:lstStyle>
          <a:p>
            <a:pPr lvl="0"/>
            <a:r>
              <a:rPr lang="en-US" smtClean="0"/>
              <a:t>Click to edit Master text styles</a:t>
            </a:r>
          </a:p>
        </p:txBody>
      </p:sp>
      <p:sp>
        <p:nvSpPr>
          <p:cNvPr id="11" name="Content Placeholder 6"/>
          <p:cNvSpPr>
            <a:spLocks noGrp="1"/>
          </p:cNvSpPr>
          <p:nvPr>
            <p:ph sz="quarter" idx="13"/>
          </p:nvPr>
        </p:nvSpPr>
        <p:spPr>
          <a:xfrm>
            <a:off x="4576021" y="2778789"/>
            <a:ext cx="4105655" cy="2313432"/>
          </a:xfrm>
          <a:ln>
            <a:solidFill>
              <a:schemeClr val="tx1"/>
            </a:solidFill>
          </a:ln>
        </p:spPr>
        <p:txBody>
          <a:bodyPr/>
          <a:lstStyle>
            <a:lvl1pPr>
              <a:defRPr baseline="0"/>
            </a:lvl1pPr>
          </a:lstStyle>
          <a:p>
            <a:pPr lvl="0"/>
            <a:r>
              <a:rPr lang="en-US" smtClean="0"/>
              <a:t>Click to edit Master text styles</a:t>
            </a:r>
          </a:p>
        </p:txBody>
      </p:sp>
      <p:sp>
        <p:nvSpPr>
          <p:cNvPr id="7" name="Content Placeholder 6"/>
          <p:cNvSpPr>
            <a:spLocks noGrp="1"/>
          </p:cNvSpPr>
          <p:nvPr>
            <p:ph sz="quarter" idx="10"/>
          </p:nvPr>
        </p:nvSpPr>
        <p:spPr>
          <a:xfrm>
            <a:off x="462614" y="465138"/>
            <a:ext cx="4105655" cy="2313432"/>
          </a:xfrm>
          <a:ln>
            <a:solidFill>
              <a:schemeClr val="tx1"/>
            </a:solidFill>
          </a:ln>
        </p:spPr>
        <p:txBody>
          <a:bodyPr/>
          <a:lstStyle>
            <a:lvl1pPr>
              <a:defRPr baseline="0"/>
            </a:lvl1pPr>
            <a:lvl2pPr marL="228600" indent="0">
              <a:buNone/>
              <a:defRPr/>
            </a:lvl2pPr>
          </a:lstStyle>
          <a:p>
            <a:pPr lvl="0"/>
            <a:r>
              <a:rPr lang="en-US" smtClean="0"/>
              <a:t>Click to edit Master text styles</a:t>
            </a:r>
          </a:p>
        </p:txBody>
      </p:sp>
      <p:sp>
        <p:nvSpPr>
          <p:cNvPr id="3" name="Content Placeholder 2"/>
          <p:cNvSpPr>
            <a:spLocks noGrp="1"/>
          </p:cNvSpPr>
          <p:nvPr>
            <p:ph sz="half" idx="1"/>
          </p:nvPr>
        </p:nvSpPr>
        <p:spPr>
          <a:xfrm>
            <a:off x="457200" y="5140162"/>
            <a:ext cx="8229600" cy="1243423"/>
          </a:xfrm>
        </p:spPr>
        <p:txBody>
          <a:bodyPr anchor="ctr">
            <a:noAutofit/>
          </a:bodyPr>
          <a:lstStyle>
            <a:lvl1pPr marL="228600" indent="-228600">
              <a:lnSpc>
                <a:spcPct val="80000"/>
              </a:lnSpc>
              <a:buSzPct val="25000"/>
              <a:buFont typeface="Lucida Grande"/>
              <a:buChar char=" "/>
              <a:defRPr sz="2000" baseline="0"/>
            </a:lvl1pPr>
            <a:lvl2pPr marL="228600" indent="0">
              <a:lnSpc>
                <a:spcPct val="80000"/>
              </a:lnSpc>
              <a:buSzPct val="25000"/>
              <a:buFont typeface="Lucida Grande"/>
              <a:buNone/>
              <a:defRPr sz="1800"/>
            </a:lvl2pPr>
            <a:lvl3pPr marL="685800" indent="-228600">
              <a:buSzPct val="25000"/>
              <a:buFont typeface="Lucida Grande"/>
              <a:buChar char=" "/>
              <a:defRPr sz="1600"/>
            </a:lvl3pPr>
            <a:lvl4pPr marL="914400" indent="-228600">
              <a:buSzPct val="25000"/>
              <a:buFont typeface="Lucida Grande"/>
              <a:buChar char=" "/>
              <a:defRPr sz="1400"/>
            </a:lvl4pPr>
            <a:lvl5pPr marL="1143000" indent="-228600">
              <a:buSzPct val="25000"/>
              <a:buFont typeface="Lucida Grande"/>
              <a:buChar char=" "/>
              <a:defRPr sz="14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6"/>
          <p:cNvSpPr>
            <a:spLocks noGrp="1"/>
          </p:cNvSpPr>
          <p:nvPr>
            <p:ph sz="quarter" idx="12"/>
          </p:nvPr>
        </p:nvSpPr>
        <p:spPr>
          <a:xfrm>
            <a:off x="462614" y="2778789"/>
            <a:ext cx="4105655" cy="2313432"/>
          </a:xfrm>
          <a:ln>
            <a:solidFill>
              <a:schemeClr val="tx1"/>
            </a:solidFill>
          </a:ln>
        </p:spPr>
        <p:txBody>
          <a:bodyPr/>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19836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Quad">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FB564FE1-344D-7248-A2C2-88197FA6E0FA}" type="slidenum">
              <a:rPr lang="en-US" sz="900" smtClean="0">
                <a:cs typeface="Helvetica" charset="0"/>
              </a:rPr>
              <a:pPr>
                <a:defRPr/>
              </a:pPr>
              <a:t>‹#›</a:t>
            </a:fld>
            <a:endParaRPr lang="en-US" sz="900" smtClean="0">
              <a:cs typeface="Helvetica" charset="0"/>
            </a:endParaRPr>
          </a:p>
        </p:txBody>
      </p:sp>
      <p:grpSp>
        <p:nvGrpSpPr>
          <p:cNvPr id="8" name="Group 8"/>
          <p:cNvGrpSpPr>
            <a:grpSpLocks/>
          </p:cNvGrpSpPr>
          <p:nvPr userDrawn="1"/>
        </p:nvGrpSpPr>
        <p:grpSpPr bwMode="auto">
          <a:xfrm>
            <a:off x="365125" y="384175"/>
            <a:ext cx="274638" cy="274638"/>
            <a:chOff x="365346" y="380853"/>
            <a:chExt cx="274889" cy="274889"/>
          </a:xfrm>
        </p:grpSpPr>
        <p:sp>
          <p:nvSpPr>
            <p:cNvPr id="12" name="Oval 11"/>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13" name="Picture 10"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6"/>
          <p:cNvSpPr>
            <a:spLocks noGrp="1"/>
          </p:cNvSpPr>
          <p:nvPr>
            <p:ph sz="quarter" idx="11"/>
          </p:nvPr>
        </p:nvSpPr>
        <p:spPr>
          <a:xfrm>
            <a:off x="4576021" y="465138"/>
            <a:ext cx="4105655" cy="2967228"/>
          </a:xfrm>
          <a:ln>
            <a:solidFill>
              <a:schemeClr val="tx1"/>
            </a:solidFill>
          </a:ln>
        </p:spPr>
        <p:txBody>
          <a:bodyPr/>
          <a:lstStyle>
            <a:lvl1pPr>
              <a:defRPr baseline="0"/>
            </a:lvl1pPr>
          </a:lstStyle>
          <a:p>
            <a:pPr lvl="0"/>
            <a:r>
              <a:rPr lang="en-US" smtClean="0"/>
              <a:t>Click to edit Master text styles</a:t>
            </a:r>
          </a:p>
        </p:txBody>
      </p:sp>
      <p:sp>
        <p:nvSpPr>
          <p:cNvPr id="7" name="Content Placeholder 6"/>
          <p:cNvSpPr>
            <a:spLocks noGrp="1"/>
          </p:cNvSpPr>
          <p:nvPr>
            <p:ph sz="quarter" idx="10"/>
          </p:nvPr>
        </p:nvSpPr>
        <p:spPr>
          <a:xfrm>
            <a:off x="462614" y="465138"/>
            <a:ext cx="4105655" cy="2967228"/>
          </a:xfrm>
          <a:ln>
            <a:solidFill>
              <a:schemeClr val="tx1"/>
            </a:solidFill>
          </a:ln>
        </p:spPr>
        <p:txBody>
          <a:bodyPr/>
          <a:lstStyle>
            <a:lvl1pPr>
              <a:defRPr baseline="0"/>
            </a:lvl1pPr>
            <a:lvl2pPr marL="228600" indent="0">
              <a:buNone/>
              <a:defRPr/>
            </a:lvl2pPr>
          </a:lstStyle>
          <a:p>
            <a:pPr lvl="0"/>
            <a:r>
              <a:rPr lang="en-US" smtClean="0"/>
              <a:t>Click to edit Master text styles</a:t>
            </a:r>
          </a:p>
        </p:txBody>
      </p:sp>
      <p:sp>
        <p:nvSpPr>
          <p:cNvPr id="11" name="Content Placeholder 6"/>
          <p:cNvSpPr>
            <a:spLocks noGrp="1"/>
          </p:cNvSpPr>
          <p:nvPr>
            <p:ph sz="quarter" idx="13"/>
          </p:nvPr>
        </p:nvSpPr>
        <p:spPr>
          <a:xfrm>
            <a:off x="4576021" y="3427872"/>
            <a:ext cx="4105655" cy="2967228"/>
          </a:xfrm>
          <a:ln>
            <a:solidFill>
              <a:schemeClr val="tx1"/>
            </a:solidFill>
          </a:ln>
        </p:spPr>
        <p:txBody>
          <a:bodyPr/>
          <a:lstStyle>
            <a:lvl1pPr>
              <a:defRPr baseline="0"/>
            </a:lvl1pPr>
          </a:lstStyle>
          <a:p>
            <a:pPr lvl="0"/>
            <a:r>
              <a:rPr lang="en-US" smtClean="0"/>
              <a:t>Click to edit Master text styles</a:t>
            </a:r>
          </a:p>
        </p:txBody>
      </p:sp>
      <p:sp>
        <p:nvSpPr>
          <p:cNvPr id="10" name="Content Placeholder 6"/>
          <p:cNvSpPr>
            <a:spLocks noGrp="1"/>
          </p:cNvSpPr>
          <p:nvPr>
            <p:ph sz="quarter" idx="12"/>
          </p:nvPr>
        </p:nvSpPr>
        <p:spPr>
          <a:xfrm>
            <a:off x="462614" y="3427872"/>
            <a:ext cx="4105655" cy="2967228"/>
          </a:xfrm>
          <a:ln>
            <a:solidFill>
              <a:schemeClr val="tx1"/>
            </a:solidFill>
          </a:ln>
        </p:spPr>
        <p:txBody>
          <a:bodyPr/>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3522695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770AD4A6-CFB0-634E-9175-14D0CBDFDDE8}" type="slidenum">
              <a:rPr lang="en-US" sz="900" smtClean="0">
                <a:cs typeface="Helvetica" charset="0"/>
              </a:rPr>
              <a:pPr>
                <a:defRPr/>
              </a:pPr>
              <a:t>‹#›</a:t>
            </a:fld>
            <a:endParaRPr lang="en-US" sz="900" smtClean="0">
              <a:cs typeface="Helvetica" charset="0"/>
            </a:endParaRPr>
          </a:p>
        </p:txBody>
      </p:sp>
      <p:grpSp>
        <p:nvGrpSpPr>
          <p:cNvPr id="8" name="Group 8"/>
          <p:cNvGrpSpPr>
            <a:grpSpLocks/>
          </p:cNvGrpSpPr>
          <p:nvPr userDrawn="1"/>
        </p:nvGrpSpPr>
        <p:grpSpPr bwMode="auto">
          <a:xfrm>
            <a:off x="365125" y="384175"/>
            <a:ext cx="274638" cy="274638"/>
            <a:chOff x="365346" y="380853"/>
            <a:chExt cx="274889" cy="274889"/>
          </a:xfrm>
        </p:grpSpPr>
        <p:sp>
          <p:nvSpPr>
            <p:cNvPr id="9" name="Oval 8"/>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10" name="Picture 10"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5394"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5394" y="2174875"/>
            <a:ext cx="4040188" cy="421646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8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831" y="2174875"/>
            <a:ext cx="4041775" cy="421646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097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41216375-E1A0-1046-B93C-8960B9D50413}" type="slidenum">
              <a:rPr lang="en-US" sz="900" smtClean="0">
                <a:cs typeface="Helvetica" charset="0"/>
              </a:rPr>
              <a:pPr>
                <a:defRPr/>
              </a:pPr>
              <a:t>‹#›</a:t>
            </a:fld>
            <a:endParaRPr lang="en-US" sz="900" smtClean="0">
              <a:cs typeface="Helvetica" charset="0"/>
            </a:endParaRPr>
          </a:p>
        </p:txBody>
      </p:sp>
      <p:sp>
        <p:nvSpPr>
          <p:cNvPr id="4" name="Rectangle 3"/>
          <p:cNvSpPr/>
          <p:nvPr userDrawn="1"/>
        </p:nvSpPr>
        <p:spPr>
          <a:xfrm>
            <a:off x="3746500" y="468313"/>
            <a:ext cx="4940300" cy="812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p:cNvGrpSpPr>
          <p:nvPr userDrawn="1"/>
        </p:nvGrpSpPr>
        <p:grpSpPr bwMode="auto">
          <a:xfrm>
            <a:off x="365125" y="384175"/>
            <a:ext cx="274638" cy="274638"/>
            <a:chOff x="365346" y="380853"/>
            <a:chExt cx="274889" cy="274889"/>
          </a:xfrm>
        </p:grpSpPr>
        <p:sp>
          <p:nvSpPr>
            <p:cNvPr id="6" name="Oval 5"/>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7" name="Picture 11"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746500" y="498675"/>
            <a:ext cx="4940300" cy="813816"/>
          </a:xfrm>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634897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4A801B95-EEE1-6944-BCC7-BB2088FE8D2E}" type="slidenum">
              <a:rPr lang="en-US" sz="900" smtClean="0">
                <a:cs typeface="Helvetica" charset="0"/>
              </a:rPr>
              <a:pPr>
                <a:defRPr/>
              </a:pPr>
              <a:t>‹#›</a:t>
            </a:fld>
            <a:endParaRPr lang="en-US" sz="900" smtClean="0">
              <a:cs typeface="Helvetica" charset="0"/>
            </a:endParaRPr>
          </a:p>
        </p:txBody>
      </p:sp>
    </p:spTree>
    <p:extLst>
      <p:ext uri="{BB962C8B-B14F-4D97-AF65-F5344CB8AC3E}">
        <p14:creationId xmlns:p14="http://schemas.microsoft.com/office/powerpoint/2010/main" val="1433972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1E9A132A-384F-964B-B833-0B24D480A62E}" type="slidenum">
              <a:rPr lang="en-US" sz="900" smtClean="0">
                <a:cs typeface="Helvetica" charset="0"/>
              </a:rPr>
              <a:pPr>
                <a:defRPr/>
              </a:pPr>
              <a:t>‹#›</a:t>
            </a:fld>
            <a:endParaRPr lang="en-US" sz="900" smtClean="0">
              <a:cs typeface="Helvetica" charset="0"/>
            </a:endParaRPr>
          </a:p>
        </p:txBody>
      </p:sp>
      <p:grpSp>
        <p:nvGrpSpPr>
          <p:cNvPr id="6" name="Group 6"/>
          <p:cNvGrpSpPr>
            <a:grpSpLocks/>
          </p:cNvGrpSpPr>
          <p:nvPr userDrawn="1"/>
        </p:nvGrpSpPr>
        <p:grpSpPr bwMode="auto">
          <a:xfrm>
            <a:off x="365125" y="381000"/>
            <a:ext cx="274638" cy="274638"/>
            <a:chOff x="127430" y="671660"/>
            <a:chExt cx="274889" cy="274889"/>
          </a:xfrm>
        </p:grpSpPr>
        <p:sp>
          <p:nvSpPr>
            <p:cNvPr id="7" name="Oval 6"/>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8" name="Picture 10"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
          <p:cNvGrpSpPr>
            <a:grpSpLocks/>
          </p:cNvGrpSpPr>
          <p:nvPr userDrawn="1"/>
        </p:nvGrpSpPr>
        <p:grpSpPr bwMode="auto">
          <a:xfrm>
            <a:off x="365125" y="384175"/>
            <a:ext cx="274638" cy="274638"/>
            <a:chOff x="365346" y="380853"/>
            <a:chExt cx="274889" cy="274889"/>
          </a:xfrm>
        </p:grpSpPr>
        <p:sp>
          <p:nvSpPr>
            <p:cNvPr id="10" name="Oval 9"/>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11" name="Picture 13" descr="MB_LOGO_M_K.png"/>
            <p:cNvPicPr>
              <a:picLocks noChangeAspect="1"/>
            </p:cNvPicPr>
            <p:nvPr userDrawn="1"/>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671660"/>
            <a:ext cx="3008313" cy="655695"/>
          </a:xfrm>
        </p:spPr>
        <p:txBody>
          <a:bodyPr anchor="t"/>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575050" y="467614"/>
            <a:ext cx="5111750" cy="5928783"/>
          </a:xfrm>
        </p:spPr>
        <p:txBody>
          <a:bodyPr/>
          <a:lstStyle>
            <a:lvl1pPr>
              <a:defRPr sz="20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74838"/>
            <a:ext cx="3008313" cy="4921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79149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7F068E19-7E3E-0949-B4AF-B5038B54BDB8}" type="slidenum">
              <a:rPr lang="en-US" sz="900" smtClean="0">
                <a:cs typeface="Helvetica" charset="0"/>
              </a:rPr>
              <a:pPr>
                <a:defRPr/>
              </a:pPr>
              <a:t>‹#›</a:t>
            </a:fld>
            <a:endParaRPr lang="en-US" sz="900" smtClean="0">
              <a:cs typeface="Helvetica" charset="0"/>
            </a:endParaRPr>
          </a:p>
        </p:txBody>
      </p:sp>
      <p:grpSp>
        <p:nvGrpSpPr>
          <p:cNvPr id="6" name="Group 8"/>
          <p:cNvGrpSpPr>
            <a:grpSpLocks/>
          </p:cNvGrpSpPr>
          <p:nvPr userDrawn="1"/>
        </p:nvGrpSpPr>
        <p:grpSpPr bwMode="auto">
          <a:xfrm>
            <a:off x="365125" y="384175"/>
            <a:ext cx="274638" cy="274638"/>
            <a:chOff x="365346" y="380853"/>
            <a:chExt cx="274889" cy="274889"/>
          </a:xfrm>
        </p:grpSpPr>
        <p:sp>
          <p:nvSpPr>
            <p:cNvPr id="7" name="Oval 6"/>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8" name="Picture 10"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708342"/>
          </a:xfrm>
        </p:spPr>
        <p:txBody>
          <a:bodyPr/>
          <a:lstStyle>
            <a:lvl1pPr marL="0" indent="0">
              <a:lnSpc>
                <a:spcPct val="8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2787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8542B2A7-9CEE-CB46-BDF0-58813E08D924}" type="slidenum">
              <a:rPr lang="en-US" sz="900" smtClean="0">
                <a:cs typeface="Helvetica" charset="0"/>
              </a:rPr>
              <a:pPr>
                <a:defRPr/>
              </a:pPr>
              <a:t>‹#›</a:t>
            </a:fld>
            <a:endParaRPr lang="en-US" sz="900" smtClean="0">
              <a:cs typeface="Helvetica" charset="0"/>
            </a:endParaRPr>
          </a:p>
        </p:txBody>
      </p:sp>
      <p:grpSp>
        <p:nvGrpSpPr>
          <p:cNvPr id="5" name="Group 8"/>
          <p:cNvGrpSpPr>
            <a:grpSpLocks/>
          </p:cNvGrpSpPr>
          <p:nvPr userDrawn="1"/>
        </p:nvGrpSpPr>
        <p:grpSpPr bwMode="auto">
          <a:xfrm>
            <a:off x="365125" y="384175"/>
            <a:ext cx="274638" cy="274638"/>
            <a:chOff x="365346" y="380853"/>
            <a:chExt cx="274889" cy="274889"/>
          </a:xfrm>
        </p:grpSpPr>
        <p:sp>
          <p:nvSpPr>
            <p:cNvPr id="6" name="Oval 5"/>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7" name="Picture 10"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65667" y="466551"/>
            <a:ext cx="8223250" cy="95108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65667" y="1838149"/>
            <a:ext cx="8083727" cy="454948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847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590550" y="466725"/>
            <a:ext cx="7958138" cy="59277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rot="5400000">
            <a:off x="192088" y="6219825"/>
            <a:ext cx="3254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lgn="r">
              <a:defRPr/>
            </a:pPr>
            <a:fld id="{736E0FDA-61D3-874E-848C-8B7F39993DAD}" type="slidenum">
              <a:rPr lang="en-US" sz="900" smtClean="0">
                <a:cs typeface="Helvetica" charset="0"/>
              </a:rPr>
              <a:pPr algn="r">
                <a:defRPr/>
              </a:pPr>
              <a:t>‹#›</a:t>
            </a:fld>
            <a:endParaRPr lang="en-US" sz="900" smtClean="0">
              <a:cs typeface="Helvetica" charset="0"/>
            </a:endParaRPr>
          </a:p>
        </p:txBody>
      </p:sp>
      <p:grpSp>
        <p:nvGrpSpPr>
          <p:cNvPr id="6" name="Group 9"/>
          <p:cNvGrpSpPr>
            <a:grpSpLocks/>
          </p:cNvGrpSpPr>
          <p:nvPr userDrawn="1"/>
        </p:nvGrpSpPr>
        <p:grpSpPr bwMode="auto">
          <a:xfrm rot="5400000">
            <a:off x="8362157" y="370681"/>
            <a:ext cx="274638" cy="276225"/>
            <a:chOff x="365346" y="380853"/>
            <a:chExt cx="274889" cy="274889"/>
          </a:xfrm>
        </p:grpSpPr>
        <p:sp>
          <p:nvSpPr>
            <p:cNvPr id="7" name="Oval 6"/>
            <p:cNvSpPr/>
            <p:nvPr userDrawn="1"/>
          </p:nvSpPr>
          <p:spPr>
            <a:xfrm>
              <a:off x="365346" y="380853"/>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8" name="Picture 11" descr="MB_LOGO_M_K.pn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11351" y="426858"/>
              <a:ext cx="182879"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7535333" y="479778"/>
            <a:ext cx="1014060" cy="5915446"/>
          </a:xfrm>
        </p:spPr>
        <p:txBody>
          <a:bodyPr vert="eaVert"/>
          <a:lstStyle>
            <a:lvl1pPr>
              <a:defRPr baseline="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0503" y="479778"/>
            <a:ext cx="6807247" cy="591544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61588" y="469782"/>
            <a:ext cx="8220456" cy="4064588"/>
          </a:xfrm>
          <a:ln>
            <a:solidFill>
              <a:schemeClr val="tx1"/>
            </a:solidFill>
          </a:ln>
        </p:spPr>
        <p:txBody>
          <a:bodyPr rtlCol="0">
            <a:noAutofit/>
          </a:bodyPr>
          <a:lstStyle>
            <a:lvl1pPr>
              <a:defRPr baseline="0"/>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a:off x="684685" y="4760613"/>
            <a:ext cx="7772400" cy="729544"/>
          </a:xfrm>
        </p:spPr>
        <p:txBody>
          <a:bodyPr anchor="b"/>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4685" y="5489229"/>
            <a:ext cx="7772400" cy="522287"/>
          </a:xfrm>
        </p:spPr>
        <p:txBody>
          <a:bodyPr/>
          <a:lstStyle>
            <a:lvl1pPr marL="0" indent="0">
              <a:lnSpc>
                <a:spcPct val="80000"/>
              </a:lnSpc>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3989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3FC5DEA2-1951-7949-BA55-6E5295EBE0FD}" type="slidenum">
              <a:rPr lang="en-US" sz="900" smtClean="0">
                <a:cs typeface="Helvetica" charset="0"/>
              </a:rPr>
              <a:pPr>
                <a:defRPr/>
              </a:pPr>
              <a:t>‹#›</a:t>
            </a:fld>
            <a:endParaRPr lang="en-US" sz="900" smtClean="0">
              <a:cs typeface="Helvetica" charset="0"/>
            </a:endParaRPr>
          </a:p>
        </p:txBody>
      </p:sp>
      <p:grpSp>
        <p:nvGrpSpPr>
          <p:cNvPr id="6" name="Group 8"/>
          <p:cNvGrpSpPr>
            <a:grpSpLocks/>
          </p:cNvGrpSpPr>
          <p:nvPr userDrawn="1"/>
        </p:nvGrpSpPr>
        <p:grpSpPr bwMode="auto">
          <a:xfrm>
            <a:off x="365125" y="381000"/>
            <a:ext cx="274638" cy="274638"/>
            <a:chOff x="127430" y="671660"/>
            <a:chExt cx="274889" cy="274889"/>
          </a:xfrm>
        </p:grpSpPr>
        <p:sp>
          <p:nvSpPr>
            <p:cNvPr id="7" name="Oval 6"/>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8" name="Picture 10"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1161" y="1600200"/>
            <a:ext cx="4047744" cy="4791138"/>
          </a:xfrm>
        </p:spPr>
        <p:txBody>
          <a:bodyPr/>
          <a:lstStyle>
            <a:lvl1pPr>
              <a:defRPr sz="20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773" y="1600200"/>
            <a:ext cx="4047744" cy="479113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708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ad Title Body">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87AE6099-C0ED-E547-AC0A-31E442BD80FF}" type="slidenum">
              <a:rPr lang="en-US" sz="900" smtClean="0">
                <a:cs typeface="Helvetica" charset="0"/>
              </a:rPr>
              <a:pPr>
                <a:defRPr/>
              </a:pPr>
              <a:t>‹#›</a:t>
            </a:fld>
            <a:endParaRPr lang="en-US" sz="900" smtClean="0">
              <a:cs typeface="Helvetica" charset="0"/>
            </a:endParaRPr>
          </a:p>
        </p:txBody>
      </p:sp>
      <p:grpSp>
        <p:nvGrpSpPr>
          <p:cNvPr id="12" name="Group 8"/>
          <p:cNvGrpSpPr>
            <a:grpSpLocks/>
          </p:cNvGrpSpPr>
          <p:nvPr userDrawn="1"/>
        </p:nvGrpSpPr>
        <p:grpSpPr bwMode="auto">
          <a:xfrm>
            <a:off x="365125" y="381000"/>
            <a:ext cx="274638" cy="274638"/>
            <a:chOff x="127430" y="671660"/>
            <a:chExt cx="274889" cy="274889"/>
          </a:xfrm>
        </p:grpSpPr>
        <p:sp>
          <p:nvSpPr>
            <p:cNvPr id="13" name="Oval 12"/>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14" name="Picture 10"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6"/>
          <p:cNvSpPr>
            <a:spLocks noGrp="1"/>
          </p:cNvSpPr>
          <p:nvPr>
            <p:ph sz="quarter" idx="11"/>
          </p:nvPr>
        </p:nvSpPr>
        <p:spPr>
          <a:xfrm>
            <a:off x="4576021" y="1430338"/>
            <a:ext cx="4105655" cy="1823212"/>
          </a:xfrm>
          <a:ln>
            <a:solidFill>
              <a:schemeClr val="tx1"/>
            </a:solidFill>
          </a:ln>
        </p:spPr>
        <p:txBody>
          <a:bodyPr/>
          <a:lstStyle>
            <a:lvl1pPr>
              <a:defRPr baseline="0"/>
            </a:lvl1pPr>
          </a:lstStyle>
          <a:p>
            <a:pPr lvl="0"/>
            <a:r>
              <a:rPr lang="en-US" smtClean="0"/>
              <a:t>Click to edit Master text styles</a:t>
            </a:r>
          </a:p>
        </p:txBody>
      </p:sp>
      <p:sp>
        <p:nvSpPr>
          <p:cNvPr id="11" name="Content Placeholder 6"/>
          <p:cNvSpPr>
            <a:spLocks noGrp="1"/>
          </p:cNvSpPr>
          <p:nvPr>
            <p:ph sz="quarter" idx="13"/>
          </p:nvPr>
        </p:nvSpPr>
        <p:spPr>
          <a:xfrm>
            <a:off x="4576021" y="3255941"/>
            <a:ext cx="4105655" cy="1823212"/>
          </a:xfrm>
          <a:ln>
            <a:solidFill>
              <a:schemeClr val="tx1"/>
            </a:solidFill>
          </a:ln>
        </p:spPr>
        <p:txBody>
          <a:bodyPr/>
          <a:lstStyle>
            <a:lvl1pPr>
              <a:defRPr baseline="0"/>
            </a:lvl1pPr>
          </a:lstStyle>
          <a:p>
            <a:pPr lvl="0"/>
            <a:r>
              <a:rPr lang="en-US" smtClean="0"/>
              <a:t>Click to edit Master text styles</a:t>
            </a:r>
          </a:p>
        </p:txBody>
      </p:sp>
      <p:sp>
        <p:nvSpPr>
          <p:cNvPr id="7" name="Content Placeholder 6"/>
          <p:cNvSpPr>
            <a:spLocks noGrp="1"/>
          </p:cNvSpPr>
          <p:nvPr>
            <p:ph sz="quarter" idx="10"/>
          </p:nvPr>
        </p:nvSpPr>
        <p:spPr>
          <a:xfrm>
            <a:off x="462614" y="1430338"/>
            <a:ext cx="4105655" cy="1823212"/>
          </a:xfrm>
          <a:ln>
            <a:solidFill>
              <a:schemeClr val="tx1"/>
            </a:solidFill>
          </a:ln>
        </p:spPr>
        <p:txBody>
          <a:bodyPr/>
          <a:lstStyle>
            <a:lvl1pPr>
              <a:defRPr baseline="0"/>
            </a:lvl1pPr>
            <a:lvl2pPr marL="228600" indent="0">
              <a:buNone/>
              <a:defRPr/>
            </a:lvl2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5131968"/>
            <a:ext cx="8229600" cy="1252567"/>
          </a:xfrm>
        </p:spPr>
        <p:txBody>
          <a:bodyPr anchor="ctr">
            <a:noAutofit/>
          </a:bodyPr>
          <a:lstStyle>
            <a:lvl1pPr marL="228600" indent="-228600">
              <a:lnSpc>
                <a:spcPct val="80000"/>
              </a:lnSpc>
              <a:buSzPct val="25000"/>
              <a:buFont typeface="Lucida Grande"/>
              <a:buChar char=" "/>
              <a:defRPr sz="2000" baseline="0"/>
            </a:lvl1pPr>
            <a:lvl2pPr marL="514350" indent="-285750">
              <a:lnSpc>
                <a:spcPct val="80000"/>
              </a:lnSpc>
              <a:buSzPct val="25000"/>
              <a:buFont typeface="Lucida Grande"/>
              <a:buChar char=" "/>
              <a:defRPr sz="1800"/>
            </a:lvl2pPr>
            <a:lvl3pPr marL="685800" indent="-228600">
              <a:buSzPct val="25000"/>
              <a:buFont typeface="Lucida Grande"/>
              <a:buChar char=" "/>
              <a:defRPr sz="1600"/>
            </a:lvl3pPr>
            <a:lvl4pPr marL="914400" indent="-228600">
              <a:buSzPct val="25000"/>
              <a:buFont typeface="Lucida Grande"/>
              <a:buChar char=" "/>
              <a:defRPr sz="1400"/>
            </a:lvl4pPr>
            <a:lvl5pPr marL="1143000" indent="-228600">
              <a:buSzPct val="25000"/>
              <a:buFont typeface="Lucida Grande"/>
              <a:buChar char=" "/>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6"/>
          <p:cNvSpPr>
            <a:spLocks noGrp="1"/>
          </p:cNvSpPr>
          <p:nvPr>
            <p:ph sz="quarter" idx="12"/>
          </p:nvPr>
        </p:nvSpPr>
        <p:spPr>
          <a:xfrm>
            <a:off x="462614" y="3255941"/>
            <a:ext cx="4105655" cy="1823212"/>
          </a:xfrm>
          <a:ln>
            <a:solidFill>
              <a:schemeClr val="tx1"/>
            </a:solidFill>
          </a:ln>
        </p:spPr>
        <p:txBody>
          <a:bodyPr/>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349633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Quad Body">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2C9AE7D7-FA06-624A-8FD3-2749C35F65F2}" type="slidenum">
              <a:rPr lang="en-US" sz="900" smtClean="0">
                <a:cs typeface="Helvetica" charset="0"/>
              </a:rPr>
              <a:pPr>
                <a:defRPr/>
              </a:pPr>
              <a:t>‹#›</a:t>
            </a:fld>
            <a:endParaRPr lang="en-US" sz="900" smtClean="0">
              <a:cs typeface="Helvetica" charset="0"/>
            </a:endParaRPr>
          </a:p>
        </p:txBody>
      </p:sp>
      <p:grpSp>
        <p:nvGrpSpPr>
          <p:cNvPr id="12" name="Group 8"/>
          <p:cNvGrpSpPr>
            <a:grpSpLocks/>
          </p:cNvGrpSpPr>
          <p:nvPr userDrawn="1"/>
        </p:nvGrpSpPr>
        <p:grpSpPr bwMode="auto">
          <a:xfrm>
            <a:off x="365125" y="381000"/>
            <a:ext cx="274638" cy="274638"/>
            <a:chOff x="127430" y="671660"/>
            <a:chExt cx="274889" cy="274889"/>
          </a:xfrm>
        </p:grpSpPr>
        <p:sp>
          <p:nvSpPr>
            <p:cNvPr id="13" name="Oval 12"/>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14" name="Picture 10"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6"/>
          <p:cNvSpPr>
            <a:spLocks noGrp="1"/>
          </p:cNvSpPr>
          <p:nvPr>
            <p:ph sz="quarter" idx="11"/>
          </p:nvPr>
        </p:nvSpPr>
        <p:spPr>
          <a:xfrm>
            <a:off x="4576021" y="465138"/>
            <a:ext cx="4105655" cy="2313432"/>
          </a:xfrm>
          <a:ln>
            <a:solidFill>
              <a:schemeClr val="tx1"/>
            </a:solidFill>
          </a:ln>
        </p:spPr>
        <p:txBody>
          <a:bodyPr/>
          <a:lstStyle>
            <a:lvl1pPr>
              <a:defRPr baseline="0"/>
            </a:lvl1pPr>
          </a:lstStyle>
          <a:p>
            <a:pPr lvl="0"/>
            <a:r>
              <a:rPr lang="en-US" smtClean="0"/>
              <a:t>Click to edit Master text styles</a:t>
            </a:r>
          </a:p>
        </p:txBody>
      </p:sp>
      <p:sp>
        <p:nvSpPr>
          <p:cNvPr id="11" name="Content Placeholder 6"/>
          <p:cNvSpPr>
            <a:spLocks noGrp="1"/>
          </p:cNvSpPr>
          <p:nvPr>
            <p:ph sz="quarter" idx="13"/>
          </p:nvPr>
        </p:nvSpPr>
        <p:spPr>
          <a:xfrm>
            <a:off x="4576021" y="2778789"/>
            <a:ext cx="4105655" cy="2313432"/>
          </a:xfrm>
          <a:ln>
            <a:solidFill>
              <a:schemeClr val="tx1"/>
            </a:solidFill>
          </a:ln>
        </p:spPr>
        <p:txBody>
          <a:bodyPr/>
          <a:lstStyle>
            <a:lvl1pPr>
              <a:defRPr baseline="0"/>
            </a:lvl1pPr>
          </a:lstStyle>
          <a:p>
            <a:pPr lvl="0"/>
            <a:r>
              <a:rPr lang="en-US" smtClean="0"/>
              <a:t>Click to edit Master text styles</a:t>
            </a:r>
          </a:p>
        </p:txBody>
      </p:sp>
      <p:sp>
        <p:nvSpPr>
          <p:cNvPr id="7" name="Content Placeholder 6"/>
          <p:cNvSpPr>
            <a:spLocks noGrp="1"/>
          </p:cNvSpPr>
          <p:nvPr>
            <p:ph sz="quarter" idx="10"/>
          </p:nvPr>
        </p:nvSpPr>
        <p:spPr>
          <a:xfrm>
            <a:off x="462614" y="465138"/>
            <a:ext cx="4105655" cy="2313432"/>
          </a:xfrm>
          <a:ln>
            <a:solidFill>
              <a:schemeClr val="tx1"/>
            </a:solidFill>
          </a:ln>
        </p:spPr>
        <p:txBody>
          <a:bodyPr/>
          <a:lstStyle>
            <a:lvl1pPr>
              <a:defRPr baseline="0"/>
            </a:lvl1pPr>
            <a:lvl2pPr marL="228600" indent="0">
              <a:buNone/>
              <a:defRPr/>
            </a:lvl2pPr>
          </a:lstStyle>
          <a:p>
            <a:pPr lvl="0"/>
            <a:r>
              <a:rPr lang="en-US" smtClean="0"/>
              <a:t>Click to edit Master text styles</a:t>
            </a:r>
          </a:p>
        </p:txBody>
      </p:sp>
      <p:sp>
        <p:nvSpPr>
          <p:cNvPr id="3" name="Content Placeholder 2"/>
          <p:cNvSpPr>
            <a:spLocks noGrp="1"/>
          </p:cNvSpPr>
          <p:nvPr>
            <p:ph sz="half" idx="1"/>
          </p:nvPr>
        </p:nvSpPr>
        <p:spPr>
          <a:xfrm>
            <a:off x="457200" y="5140162"/>
            <a:ext cx="8229600" cy="1243423"/>
          </a:xfrm>
        </p:spPr>
        <p:txBody>
          <a:bodyPr anchor="ctr">
            <a:noAutofit/>
          </a:bodyPr>
          <a:lstStyle>
            <a:lvl1pPr marL="228600" indent="-228600">
              <a:lnSpc>
                <a:spcPct val="80000"/>
              </a:lnSpc>
              <a:buSzPct val="25000"/>
              <a:buFont typeface="Lucida Grande"/>
              <a:buChar char=" "/>
              <a:defRPr sz="2000" baseline="0"/>
            </a:lvl1pPr>
            <a:lvl2pPr marL="228600" indent="0">
              <a:lnSpc>
                <a:spcPct val="80000"/>
              </a:lnSpc>
              <a:buSzPct val="25000"/>
              <a:buFont typeface="Lucida Grande"/>
              <a:buNone/>
              <a:defRPr sz="1800"/>
            </a:lvl2pPr>
            <a:lvl3pPr marL="685800" indent="-228600">
              <a:buSzPct val="25000"/>
              <a:buFont typeface="Lucida Grande"/>
              <a:buChar char=" "/>
              <a:defRPr sz="1600"/>
            </a:lvl3pPr>
            <a:lvl4pPr marL="914400" indent="-228600">
              <a:buSzPct val="25000"/>
              <a:buFont typeface="Lucida Grande"/>
              <a:buChar char=" "/>
              <a:defRPr sz="1400"/>
            </a:lvl4pPr>
            <a:lvl5pPr marL="1143000" indent="-228600">
              <a:buSzPct val="25000"/>
              <a:buFont typeface="Lucida Grande"/>
              <a:buChar char=" "/>
              <a:defRPr sz="14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6"/>
          <p:cNvSpPr>
            <a:spLocks noGrp="1"/>
          </p:cNvSpPr>
          <p:nvPr>
            <p:ph sz="quarter" idx="12"/>
          </p:nvPr>
        </p:nvSpPr>
        <p:spPr>
          <a:xfrm>
            <a:off x="462614" y="2778789"/>
            <a:ext cx="4105655" cy="2313432"/>
          </a:xfrm>
          <a:ln>
            <a:solidFill>
              <a:schemeClr val="tx1"/>
            </a:solidFill>
          </a:ln>
        </p:spPr>
        <p:txBody>
          <a:bodyPr/>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92493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Quad">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5D37C19D-7DE7-6040-997E-FBCB39AD0445}" type="slidenum">
              <a:rPr lang="en-US" sz="900" smtClean="0">
                <a:cs typeface="Helvetica" charset="0"/>
              </a:rPr>
              <a:pPr>
                <a:defRPr/>
              </a:pPr>
              <a:t>‹#›</a:t>
            </a:fld>
            <a:endParaRPr lang="en-US" sz="900" smtClean="0">
              <a:cs typeface="Helvetica" charset="0"/>
            </a:endParaRPr>
          </a:p>
        </p:txBody>
      </p:sp>
      <p:grpSp>
        <p:nvGrpSpPr>
          <p:cNvPr id="8" name="Group 8"/>
          <p:cNvGrpSpPr>
            <a:grpSpLocks/>
          </p:cNvGrpSpPr>
          <p:nvPr userDrawn="1"/>
        </p:nvGrpSpPr>
        <p:grpSpPr bwMode="auto">
          <a:xfrm>
            <a:off x="365125" y="381000"/>
            <a:ext cx="274638" cy="274638"/>
            <a:chOff x="127430" y="671660"/>
            <a:chExt cx="274889" cy="274889"/>
          </a:xfrm>
        </p:grpSpPr>
        <p:sp>
          <p:nvSpPr>
            <p:cNvPr id="12" name="Oval 11"/>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13" name="Picture 10"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6"/>
          <p:cNvSpPr>
            <a:spLocks noGrp="1"/>
          </p:cNvSpPr>
          <p:nvPr>
            <p:ph sz="quarter" idx="11"/>
          </p:nvPr>
        </p:nvSpPr>
        <p:spPr>
          <a:xfrm>
            <a:off x="4576021" y="465138"/>
            <a:ext cx="4105655" cy="2967228"/>
          </a:xfrm>
          <a:ln>
            <a:solidFill>
              <a:schemeClr val="tx1"/>
            </a:solidFill>
          </a:ln>
        </p:spPr>
        <p:txBody>
          <a:bodyPr/>
          <a:lstStyle>
            <a:lvl1pPr>
              <a:defRPr baseline="0"/>
            </a:lvl1pPr>
          </a:lstStyle>
          <a:p>
            <a:pPr lvl="0"/>
            <a:r>
              <a:rPr lang="en-US" smtClean="0"/>
              <a:t>Click to edit Master text styles</a:t>
            </a:r>
          </a:p>
        </p:txBody>
      </p:sp>
      <p:sp>
        <p:nvSpPr>
          <p:cNvPr id="7" name="Content Placeholder 6"/>
          <p:cNvSpPr>
            <a:spLocks noGrp="1"/>
          </p:cNvSpPr>
          <p:nvPr>
            <p:ph sz="quarter" idx="10"/>
          </p:nvPr>
        </p:nvSpPr>
        <p:spPr>
          <a:xfrm>
            <a:off x="462614" y="465138"/>
            <a:ext cx="4105655" cy="2967228"/>
          </a:xfrm>
          <a:ln>
            <a:solidFill>
              <a:schemeClr val="tx1"/>
            </a:solidFill>
          </a:ln>
        </p:spPr>
        <p:txBody>
          <a:bodyPr/>
          <a:lstStyle>
            <a:lvl1pPr>
              <a:defRPr baseline="0"/>
            </a:lvl1pPr>
            <a:lvl2pPr marL="228600" indent="0">
              <a:buNone/>
              <a:defRPr/>
            </a:lvl2pPr>
          </a:lstStyle>
          <a:p>
            <a:pPr lvl="0"/>
            <a:r>
              <a:rPr lang="en-US" smtClean="0"/>
              <a:t>Click to edit Master text styles</a:t>
            </a:r>
          </a:p>
        </p:txBody>
      </p:sp>
      <p:sp>
        <p:nvSpPr>
          <p:cNvPr id="11" name="Content Placeholder 6"/>
          <p:cNvSpPr>
            <a:spLocks noGrp="1"/>
          </p:cNvSpPr>
          <p:nvPr>
            <p:ph sz="quarter" idx="13"/>
          </p:nvPr>
        </p:nvSpPr>
        <p:spPr>
          <a:xfrm>
            <a:off x="4576021" y="3427872"/>
            <a:ext cx="4105655" cy="2967228"/>
          </a:xfrm>
          <a:ln>
            <a:solidFill>
              <a:schemeClr val="tx1"/>
            </a:solidFill>
          </a:ln>
        </p:spPr>
        <p:txBody>
          <a:bodyPr/>
          <a:lstStyle>
            <a:lvl1pPr>
              <a:defRPr baseline="0"/>
            </a:lvl1pPr>
          </a:lstStyle>
          <a:p>
            <a:pPr lvl="0"/>
            <a:r>
              <a:rPr lang="en-US" smtClean="0"/>
              <a:t>Click to edit Master text styles</a:t>
            </a:r>
          </a:p>
        </p:txBody>
      </p:sp>
      <p:sp>
        <p:nvSpPr>
          <p:cNvPr id="10" name="Content Placeholder 6"/>
          <p:cNvSpPr>
            <a:spLocks noGrp="1"/>
          </p:cNvSpPr>
          <p:nvPr>
            <p:ph sz="quarter" idx="12"/>
          </p:nvPr>
        </p:nvSpPr>
        <p:spPr>
          <a:xfrm>
            <a:off x="462614" y="3427872"/>
            <a:ext cx="4105655" cy="2967228"/>
          </a:xfrm>
          <a:ln>
            <a:solidFill>
              <a:schemeClr val="tx1"/>
            </a:solidFill>
          </a:ln>
        </p:spPr>
        <p:txBody>
          <a:bodyPr/>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85277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343900" y="6443663"/>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fld id="{DB405D21-B0AB-894B-A5B5-F7CF47A28936}" type="slidenum">
              <a:rPr lang="en-US" sz="900" smtClean="0">
                <a:cs typeface="Helvetica" charset="0"/>
              </a:rPr>
              <a:pPr>
                <a:defRPr/>
              </a:pPr>
              <a:t>‹#›</a:t>
            </a:fld>
            <a:endParaRPr lang="en-US" sz="900" smtClean="0">
              <a:cs typeface="Helvetica" charset="0"/>
            </a:endParaRPr>
          </a:p>
        </p:txBody>
      </p:sp>
      <p:grpSp>
        <p:nvGrpSpPr>
          <p:cNvPr id="8" name="Group 8"/>
          <p:cNvGrpSpPr>
            <a:grpSpLocks/>
          </p:cNvGrpSpPr>
          <p:nvPr userDrawn="1"/>
        </p:nvGrpSpPr>
        <p:grpSpPr bwMode="auto">
          <a:xfrm>
            <a:off x="365125" y="381000"/>
            <a:ext cx="274638" cy="274638"/>
            <a:chOff x="127430" y="671660"/>
            <a:chExt cx="274889" cy="274889"/>
          </a:xfrm>
        </p:grpSpPr>
        <p:sp>
          <p:nvSpPr>
            <p:cNvPr id="9" name="Oval 8"/>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10" name="Picture 10"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5394"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5394" y="2174875"/>
            <a:ext cx="4040188" cy="421646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8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831" y="2174875"/>
            <a:ext cx="4041775" cy="421646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961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3746500" y="468313"/>
            <a:ext cx="4940300" cy="812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 name="Group 9"/>
          <p:cNvGrpSpPr>
            <a:grpSpLocks/>
          </p:cNvGrpSpPr>
          <p:nvPr userDrawn="1"/>
        </p:nvGrpSpPr>
        <p:grpSpPr bwMode="auto">
          <a:xfrm>
            <a:off x="365125" y="381000"/>
            <a:ext cx="274638" cy="274638"/>
            <a:chOff x="127430" y="671660"/>
            <a:chExt cx="274889" cy="274889"/>
          </a:xfrm>
        </p:grpSpPr>
        <p:sp>
          <p:nvSpPr>
            <p:cNvPr id="5" name="Oval 4"/>
            <p:cNvSpPr/>
            <p:nvPr userDrawn="1"/>
          </p:nvSpPr>
          <p:spPr>
            <a:xfrm>
              <a:off x="127430" y="671660"/>
              <a:ext cx="274889" cy="27488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pic>
          <p:nvPicPr>
            <p:cNvPr id="6" name="Picture 11" descr="MakerBot_Logo_White_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230" y="703557"/>
              <a:ext cx="215289" cy="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a:spLocks noChangeArrowheads="1"/>
          </p:cNvSpPr>
          <p:nvPr userDrawn="1"/>
        </p:nvSpPr>
        <p:spPr bwMode="auto">
          <a:xfrm>
            <a:off x="363538" y="6370638"/>
            <a:ext cx="1655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defRPr/>
            </a:pPr>
            <a:r>
              <a:rPr lang="en-US" sz="1200" smtClean="0"/>
              <a:t>Dinh &amp; Gelman, 2015</a:t>
            </a:r>
          </a:p>
        </p:txBody>
      </p:sp>
      <p:sp>
        <p:nvSpPr>
          <p:cNvPr id="2" name="Title 1"/>
          <p:cNvSpPr>
            <a:spLocks noGrp="1"/>
          </p:cNvSpPr>
          <p:nvPr>
            <p:ph type="title"/>
          </p:nvPr>
        </p:nvSpPr>
        <p:spPr>
          <a:xfrm>
            <a:off x="3746500" y="498675"/>
            <a:ext cx="4940300" cy="813816"/>
          </a:xfrm>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4043833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466725"/>
            <a:ext cx="8229600" cy="59277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479425"/>
            <a:ext cx="8229600" cy="95091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9538" y="6446838"/>
            <a:ext cx="606425" cy="228600"/>
          </a:xfrm>
          <a:prstGeom prst="rect">
            <a:avLst/>
          </a:prstGeom>
        </p:spPr>
        <p:txBody>
          <a:bodyPr vert="horz" lIns="91440" tIns="45720" rIns="91440" bIns="45720" rtlCol="0" anchor="ctr"/>
          <a:lstStyle>
            <a:lvl1pPr algn="ctr" fontAlgn="auto">
              <a:spcBef>
                <a:spcPts val="0"/>
              </a:spcBef>
              <a:spcAft>
                <a:spcPts val="0"/>
              </a:spcAft>
              <a:defRPr sz="900">
                <a:solidFill>
                  <a:schemeClr val="tx1"/>
                </a:solidFill>
                <a:latin typeface="+mn-lt"/>
                <a:ea typeface="+mn-ea"/>
                <a:cs typeface="Helvetica"/>
              </a:defRPr>
            </a:lvl1pPr>
          </a:lstStyle>
          <a:p>
            <a:pPr>
              <a:defRPr/>
            </a:pPr>
            <a:fld id="{F912F21E-C07C-F841-B071-A1C201F31158}" type="datetime1">
              <a:rPr lang="en-US"/>
              <a:pPr>
                <a:defRPr/>
              </a:pPr>
              <a:t>8/7/15</a:t>
            </a:fld>
            <a:endParaRPr lang="en-US" dirty="0"/>
          </a:p>
        </p:txBody>
      </p:sp>
      <p:sp>
        <p:nvSpPr>
          <p:cNvPr id="6" name="Slide Number Placeholder 5"/>
          <p:cNvSpPr>
            <a:spLocks noGrp="1"/>
          </p:cNvSpPr>
          <p:nvPr>
            <p:ph type="sldNum" sz="quarter" idx="4"/>
          </p:nvPr>
        </p:nvSpPr>
        <p:spPr>
          <a:xfrm>
            <a:off x="8318500" y="6446838"/>
            <a:ext cx="368300" cy="228600"/>
          </a:xfrm>
          <a:prstGeom prst="rect">
            <a:avLst/>
          </a:prstGeom>
        </p:spPr>
        <p:txBody>
          <a:bodyPr vert="horz" lIns="91440" tIns="45720" rIns="91440" bIns="45720" rtlCol="0" anchor="ctr"/>
          <a:lstStyle>
            <a:lvl1pPr algn="r" fontAlgn="auto">
              <a:spcBef>
                <a:spcPts val="0"/>
              </a:spcBef>
              <a:spcAft>
                <a:spcPts val="0"/>
              </a:spcAft>
              <a:defRPr sz="900">
                <a:solidFill>
                  <a:schemeClr val="tx1"/>
                </a:solidFill>
                <a:latin typeface="+mn-lt"/>
                <a:ea typeface="+mn-ea"/>
                <a:cs typeface="Helvetica"/>
              </a:defRPr>
            </a:lvl1pPr>
          </a:lstStyle>
          <a:p>
            <a:pPr>
              <a:defRPr/>
            </a:pPr>
            <a:fld id="{BD07C2BC-EAEB-2740-9E1C-C3FDAE671F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31" r:id="rId1"/>
    <p:sldLayoutId id="2147485232" r:id="rId2"/>
    <p:sldLayoutId id="2147485233" r:id="rId3"/>
    <p:sldLayoutId id="2147485234" r:id="rId4"/>
    <p:sldLayoutId id="2147485235" r:id="rId5"/>
    <p:sldLayoutId id="2147485236" r:id="rId6"/>
    <p:sldLayoutId id="2147485237" r:id="rId7"/>
    <p:sldLayoutId id="2147485238" r:id="rId8"/>
    <p:sldLayoutId id="2147485239" r:id="rId9"/>
    <p:sldLayoutId id="2147485240" r:id="rId10"/>
    <p:sldLayoutId id="2147485241" r:id="rId11"/>
    <p:sldLayoutId id="2147485242" r:id="rId12"/>
    <p:sldLayoutId id="2147485243" r:id="rId13"/>
    <p:sldLayoutId id="2147485244" r:id="rId14"/>
  </p:sldLayoutIdLst>
  <p:timing>
    <p:tnLst>
      <p:par>
        <p:cTn xmlns:p14="http://schemas.microsoft.com/office/powerpoint/2010/main" id="1" dur="indefinite" restart="never" nodeType="tmRoot"/>
      </p:par>
    </p:tnLst>
  </p:timing>
  <p:hf hdr="0" ftr="0" dt="0"/>
  <p:txStyles>
    <p:titleStyle>
      <a:lvl1pPr algn="ctr" defTabSz="457200" rtl="0" eaLnBrk="0" fontAlgn="base" hangingPunct="0">
        <a:lnSpc>
          <a:spcPct val="80000"/>
        </a:lnSpc>
        <a:spcBef>
          <a:spcPct val="0"/>
        </a:spcBef>
        <a:spcAft>
          <a:spcPct val="0"/>
        </a:spcAft>
        <a:defRPr sz="3200" b="1" kern="1200" cap="all">
          <a:solidFill>
            <a:schemeClr val="tx1"/>
          </a:solidFill>
          <a:latin typeface="+mj-lt"/>
          <a:ea typeface="ＭＳ Ｐゴシック" charset="0"/>
          <a:cs typeface="Helvetica"/>
        </a:defRPr>
      </a:lvl1pPr>
      <a:lvl2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2pPr>
      <a:lvl3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3pPr>
      <a:lvl4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4pPr>
      <a:lvl5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5pPr>
      <a:lvl6pPr marL="4572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6pPr>
      <a:lvl7pPr marL="9144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7pPr>
      <a:lvl8pPr marL="13716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8pPr>
      <a:lvl9pPr marL="18288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9pPr>
    </p:titleStyle>
    <p:bodyStyle>
      <a:lvl1pPr marL="228600" indent="-228600" algn="l" defTabSz="457200" rtl="0" eaLnBrk="0" fontAlgn="base" hangingPunct="0">
        <a:spcBef>
          <a:spcPts val="600"/>
        </a:spcBef>
        <a:spcAft>
          <a:spcPct val="0"/>
        </a:spcAft>
        <a:buSzPct val="90000"/>
        <a:buFont typeface="Arial" charset="0"/>
        <a:buChar char="•"/>
        <a:defRPr sz="2000" kern="1200">
          <a:solidFill>
            <a:schemeClr val="tx1"/>
          </a:solidFill>
          <a:latin typeface="+mn-lt"/>
          <a:ea typeface="ＭＳ Ｐゴシック" charset="0"/>
          <a:cs typeface="Helvetica"/>
        </a:defRPr>
      </a:lvl1pPr>
      <a:lvl2pPr marL="457200" indent="-228600" algn="l" defTabSz="457200" rtl="0" eaLnBrk="0" fontAlgn="base" hangingPunct="0">
        <a:spcBef>
          <a:spcPts val="600"/>
        </a:spcBef>
        <a:spcAft>
          <a:spcPct val="0"/>
        </a:spcAft>
        <a:buSzPct val="90000"/>
        <a:buFont typeface="Arial" charset="0"/>
        <a:buChar char="•"/>
        <a:defRPr kern="1200">
          <a:solidFill>
            <a:schemeClr val="tx1"/>
          </a:solidFill>
          <a:latin typeface="+mn-lt"/>
          <a:ea typeface="ＭＳ Ｐゴシック" charset="0"/>
          <a:cs typeface="Helvetica"/>
        </a:defRPr>
      </a:lvl2pPr>
      <a:lvl3pPr marL="685800" indent="-228600" algn="l" defTabSz="457200" rtl="0" eaLnBrk="0" fontAlgn="base" hangingPunct="0">
        <a:spcBef>
          <a:spcPts val="600"/>
        </a:spcBef>
        <a:spcAft>
          <a:spcPct val="0"/>
        </a:spcAft>
        <a:buSzPct val="90000"/>
        <a:buFont typeface="Arial" charset="0"/>
        <a:buChar char="•"/>
        <a:defRPr sz="1600" kern="1200">
          <a:solidFill>
            <a:schemeClr val="tx1"/>
          </a:solidFill>
          <a:latin typeface="+mn-lt"/>
          <a:ea typeface="ＭＳ Ｐゴシック" charset="0"/>
          <a:cs typeface="Helvetica"/>
        </a:defRPr>
      </a:lvl3pPr>
      <a:lvl4pPr marL="914400" indent="-228600" algn="l" defTabSz="457200" rtl="0" eaLnBrk="0" fontAlgn="base" hangingPunct="0">
        <a:spcBef>
          <a:spcPts val="600"/>
        </a:spcBef>
        <a:spcAft>
          <a:spcPct val="0"/>
        </a:spcAft>
        <a:buSzPct val="90000"/>
        <a:buFont typeface="Arial" charset="0"/>
        <a:buChar char="•"/>
        <a:defRPr sz="1400" kern="1200">
          <a:solidFill>
            <a:schemeClr val="tx1"/>
          </a:solidFill>
          <a:latin typeface="+mn-lt"/>
          <a:ea typeface="ＭＳ Ｐゴシック" charset="0"/>
          <a:cs typeface="Helvetica"/>
        </a:defRPr>
      </a:lvl4pPr>
      <a:lvl5pPr marL="1143000" indent="-228600" algn="l" defTabSz="457200" rtl="0" eaLnBrk="0" fontAlgn="base" hangingPunct="0">
        <a:spcBef>
          <a:spcPts val="600"/>
        </a:spcBef>
        <a:spcAft>
          <a:spcPct val="0"/>
        </a:spcAft>
        <a:buSzPct val="90000"/>
        <a:buFont typeface="Arial" charset="0"/>
        <a:buChar char="•"/>
        <a:defRPr sz="1400" kern="1200">
          <a:solidFill>
            <a:schemeClr val="tx1"/>
          </a:solidFill>
          <a:latin typeface="+mn-lt"/>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466725"/>
            <a:ext cx="8229600" cy="59277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479425"/>
            <a:ext cx="8229600" cy="95091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5364" name="Text Placeholder 2"/>
          <p:cNvSpPr>
            <a:spLocks noGrp="1"/>
          </p:cNvSpPr>
          <p:nvPr>
            <p:ph type="body" idx="1"/>
          </p:nvPr>
        </p:nvSpPr>
        <p:spPr bwMode="auto">
          <a:xfrm>
            <a:off x="457200" y="1600200"/>
            <a:ext cx="82296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9538" y="6446838"/>
            <a:ext cx="606425" cy="228600"/>
          </a:xfrm>
          <a:prstGeom prst="rect">
            <a:avLst/>
          </a:prstGeom>
        </p:spPr>
        <p:txBody>
          <a:bodyPr vert="horz" lIns="91440" tIns="45720" rIns="91440" bIns="45720" rtlCol="0" anchor="ctr"/>
          <a:lstStyle>
            <a:lvl1pPr algn="ctr" fontAlgn="auto">
              <a:spcBef>
                <a:spcPts val="0"/>
              </a:spcBef>
              <a:spcAft>
                <a:spcPts val="0"/>
              </a:spcAft>
              <a:defRPr sz="900">
                <a:solidFill>
                  <a:schemeClr val="tx1"/>
                </a:solidFill>
                <a:latin typeface="+mn-lt"/>
                <a:ea typeface="+mn-ea"/>
                <a:cs typeface="Helvetica"/>
              </a:defRPr>
            </a:lvl1pPr>
          </a:lstStyle>
          <a:p>
            <a:pPr>
              <a:defRPr/>
            </a:pPr>
            <a:fld id="{613FF14E-ECFF-F547-B7CB-4A82153DA06D}" type="datetime1">
              <a:rPr lang="en-US"/>
              <a:pPr>
                <a:defRPr/>
              </a:pPr>
              <a:t>8/7/15</a:t>
            </a:fld>
            <a:endParaRPr lang="en-US" dirty="0"/>
          </a:p>
        </p:txBody>
      </p:sp>
      <p:sp>
        <p:nvSpPr>
          <p:cNvPr id="6" name="Slide Number Placeholder 5"/>
          <p:cNvSpPr>
            <a:spLocks noGrp="1"/>
          </p:cNvSpPr>
          <p:nvPr>
            <p:ph type="sldNum" sz="quarter" idx="4"/>
          </p:nvPr>
        </p:nvSpPr>
        <p:spPr>
          <a:xfrm>
            <a:off x="8318500" y="6446838"/>
            <a:ext cx="368300" cy="228600"/>
          </a:xfrm>
          <a:prstGeom prst="rect">
            <a:avLst/>
          </a:prstGeom>
        </p:spPr>
        <p:txBody>
          <a:bodyPr vert="horz" lIns="91440" tIns="45720" rIns="91440" bIns="45720" rtlCol="0" anchor="ctr"/>
          <a:lstStyle>
            <a:lvl1pPr algn="r" fontAlgn="auto">
              <a:spcBef>
                <a:spcPts val="0"/>
              </a:spcBef>
              <a:spcAft>
                <a:spcPts val="0"/>
              </a:spcAft>
              <a:defRPr sz="900">
                <a:solidFill>
                  <a:schemeClr val="tx1"/>
                </a:solidFill>
                <a:latin typeface="+mn-lt"/>
                <a:ea typeface="+mn-ea"/>
                <a:cs typeface="Helvetica"/>
              </a:defRPr>
            </a:lvl1pPr>
          </a:lstStyle>
          <a:p>
            <a:pPr>
              <a:defRPr/>
            </a:pPr>
            <a:fld id="{4D48A976-F4BD-7244-AF03-76401346F81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5245" r:id="rId1"/>
    <p:sldLayoutId id="2147485246" r:id="rId2"/>
    <p:sldLayoutId id="2147485247" r:id="rId3"/>
    <p:sldLayoutId id="2147485248" r:id="rId4"/>
    <p:sldLayoutId id="2147485249" r:id="rId5"/>
    <p:sldLayoutId id="2147485250" r:id="rId6"/>
    <p:sldLayoutId id="2147485251" r:id="rId7"/>
    <p:sldLayoutId id="2147485252" r:id="rId8"/>
    <p:sldLayoutId id="2147485253" r:id="rId9"/>
    <p:sldLayoutId id="2147485254" r:id="rId10"/>
    <p:sldLayoutId id="2147485255" r:id="rId11"/>
    <p:sldLayoutId id="2147485256" r:id="rId12"/>
    <p:sldLayoutId id="2147485257" r:id="rId13"/>
    <p:sldLayoutId id="2147485258" r:id="rId14"/>
  </p:sldLayoutIdLst>
  <p:timing>
    <p:tnLst>
      <p:par>
        <p:cTn xmlns:p14="http://schemas.microsoft.com/office/powerpoint/2010/main" id="1" dur="indefinite" restart="never" nodeType="tmRoot"/>
      </p:par>
    </p:tnLst>
  </p:timing>
  <p:hf hdr="0" ftr="0" dt="0"/>
  <p:txStyles>
    <p:titleStyle>
      <a:lvl1pPr algn="ctr" defTabSz="457200" rtl="0" eaLnBrk="0" fontAlgn="base" hangingPunct="0">
        <a:lnSpc>
          <a:spcPct val="80000"/>
        </a:lnSpc>
        <a:spcBef>
          <a:spcPct val="0"/>
        </a:spcBef>
        <a:spcAft>
          <a:spcPct val="0"/>
        </a:spcAft>
        <a:defRPr sz="3200" b="1" kern="1200" cap="all">
          <a:solidFill>
            <a:schemeClr val="tx1"/>
          </a:solidFill>
          <a:latin typeface="+mj-lt"/>
          <a:ea typeface="ＭＳ Ｐゴシック" charset="0"/>
          <a:cs typeface="Helvetica"/>
        </a:defRPr>
      </a:lvl1pPr>
      <a:lvl2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2pPr>
      <a:lvl3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3pPr>
      <a:lvl4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4pPr>
      <a:lvl5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5pPr>
      <a:lvl6pPr marL="4572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6pPr>
      <a:lvl7pPr marL="9144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7pPr>
      <a:lvl8pPr marL="13716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8pPr>
      <a:lvl9pPr marL="18288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9pPr>
    </p:titleStyle>
    <p:bodyStyle>
      <a:lvl1pPr marL="228600" indent="-228600" algn="l" defTabSz="457200" rtl="0" eaLnBrk="0" fontAlgn="base" hangingPunct="0">
        <a:spcBef>
          <a:spcPts val="600"/>
        </a:spcBef>
        <a:spcAft>
          <a:spcPct val="0"/>
        </a:spcAft>
        <a:buSzPct val="90000"/>
        <a:buFont typeface="Arial" charset="0"/>
        <a:buChar char="•"/>
        <a:defRPr sz="2000" kern="1200">
          <a:solidFill>
            <a:schemeClr val="tx1"/>
          </a:solidFill>
          <a:latin typeface="+mn-lt"/>
          <a:ea typeface="ＭＳ Ｐゴシック" charset="0"/>
          <a:cs typeface="Helvetica"/>
        </a:defRPr>
      </a:lvl1pPr>
      <a:lvl2pPr marL="457200" indent="-228600" algn="l" defTabSz="457200" rtl="0" eaLnBrk="0" fontAlgn="base" hangingPunct="0">
        <a:spcBef>
          <a:spcPts val="600"/>
        </a:spcBef>
        <a:spcAft>
          <a:spcPct val="0"/>
        </a:spcAft>
        <a:buSzPct val="90000"/>
        <a:buFont typeface="Arial" charset="0"/>
        <a:buChar char="•"/>
        <a:defRPr kern="1200">
          <a:solidFill>
            <a:schemeClr val="tx1"/>
          </a:solidFill>
          <a:latin typeface="+mn-lt"/>
          <a:ea typeface="ＭＳ Ｐゴシック" charset="0"/>
          <a:cs typeface="Helvetica"/>
        </a:defRPr>
      </a:lvl2pPr>
      <a:lvl3pPr marL="685800" indent="-228600" algn="l" defTabSz="457200" rtl="0" eaLnBrk="0" fontAlgn="base" hangingPunct="0">
        <a:spcBef>
          <a:spcPts val="600"/>
        </a:spcBef>
        <a:spcAft>
          <a:spcPct val="0"/>
        </a:spcAft>
        <a:buSzPct val="90000"/>
        <a:buFont typeface="Arial" charset="0"/>
        <a:buChar char="•"/>
        <a:defRPr sz="1600" kern="1200">
          <a:solidFill>
            <a:schemeClr val="tx1"/>
          </a:solidFill>
          <a:latin typeface="+mn-lt"/>
          <a:ea typeface="ＭＳ Ｐゴシック" charset="0"/>
          <a:cs typeface="Helvetica"/>
        </a:defRPr>
      </a:lvl3pPr>
      <a:lvl4pPr marL="914400" indent="-228600" algn="l" defTabSz="457200" rtl="0" eaLnBrk="0" fontAlgn="base" hangingPunct="0">
        <a:spcBef>
          <a:spcPts val="600"/>
        </a:spcBef>
        <a:spcAft>
          <a:spcPct val="0"/>
        </a:spcAft>
        <a:buSzPct val="90000"/>
        <a:buFont typeface="Arial" charset="0"/>
        <a:buChar char="•"/>
        <a:defRPr sz="1400" kern="1200">
          <a:solidFill>
            <a:schemeClr val="tx1"/>
          </a:solidFill>
          <a:latin typeface="+mn-lt"/>
          <a:ea typeface="ＭＳ Ｐゴシック" charset="0"/>
          <a:cs typeface="Helvetica"/>
        </a:defRPr>
      </a:lvl4pPr>
      <a:lvl5pPr marL="1143000" indent="-228600" algn="l" defTabSz="457200" rtl="0" eaLnBrk="0" fontAlgn="base" hangingPunct="0">
        <a:spcBef>
          <a:spcPts val="600"/>
        </a:spcBef>
        <a:spcAft>
          <a:spcPct val="0"/>
        </a:spcAft>
        <a:buSzPct val="90000"/>
        <a:buFont typeface="Arial" charset="0"/>
        <a:buChar char="•"/>
        <a:defRPr sz="1400" kern="1200">
          <a:solidFill>
            <a:schemeClr val="tx1"/>
          </a:solidFill>
          <a:latin typeface="+mn-lt"/>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youmagine.com/users/joris" TargetMode="External"/><Relationship Id="rId5" Type="http://schemas.openxmlformats.org/officeDocument/2006/relationships/image" Target="../media/image10.pn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webloria.loria.fr/~slefebvr/sig15fdm/"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quynh.dinh@makerbo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3" y="4760913"/>
            <a:ext cx="7772400" cy="728662"/>
          </a:xfrm>
        </p:spPr>
        <p:txBody>
          <a:bodyPr/>
          <a:lstStyle/>
          <a:p>
            <a:pPr>
              <a:defRPr/>
            </a:pPr>
            <a:r>
              <a:rPr lang="en-US" dirty="0" smtClean="0"/>
              <a:t>Large Meshes, Large Volumes</a:t>
            </a:r>
            <a:endParaRPr lang="en-US" dirty="0"/>
          </a:p>
        </p:txBody>
      </p:sp>
      <p:sp>
        <p:nvSpPr>
          <p:cNvPr id="4" name="Text Placeholder 3"/>
          <p:cNvSpPr>
            <a:spLocks noGrp="1"/>
          </p:cNvSpPr>
          <p:nvPr>
            <p:ph type="body" idx="1"/>
          </p:nvPr>
        </p:nvSpPr>
        <p:spPr>
          <a:xfrm>
            <a:off x="684213" y="5489575"/>
            <a:ext cx="7772400" cy="522288"/>
          </a:xfrm>
        </p:spPr>
        <p:txBody>
          <a:bodyPr/>
          <a:lstStyle/>
          <a:p>
            <a:pPr>
              <a:defRPr/>
            </a:pPr>
            <a:r>
              <a:rPr lang="en-US" dirty="0"/>
              <a:t>Modeling for Filament-Based 3D Printing</a:t>
            </a:r>
          </a:p>
        </p:txBody>
      </p:sp>
      <p:sp>
        <p:nvSpPr>
          <p:cNvPr id="192515" name="Picture Placeholder 1"/>
          <p:cNvSpPr>
            <a:spLocks noGrp="1"/>
          </p:cNvSpPr>
          <p:nvPr>
            <p:ph type="pic" sz="quarter" idx="10"/>
          </p:nvPr>
        </p:nvSpPr>
        <p:spPr>
          <a:xfrm>
            <a:off x="461963" y="469900"/>
            <a:ext cx="8220075" cy="4064000"/>
          </a:xfrm>
          <a:ln>
            <a:miter lim="800000"/>
            <a:headEnd/>
            <a:tailEnd/>
          </a:ln>
        </p:spPr>
      </p:sp>
      <p:pic>
        <p:nvPicPr>
          <p:cNvPr id="192516" name="Picture Placeholder 4" descr="HeroPrint.jpg"/>
          <p:cNvPicPr>
            <a:picLocks noChangeAspect="1"/>
          </p:cNvPicPr>
          <p:nvPr/>
        </p:nvPicPr>
        <p:blipFill>
          <a:blip r:embed="rId3">
            <a:extLst>
              <a:ext uri="{28A0092B-C50C-407E-A947-70E740481C1C}">
                <a14:useLocalDpi xmlns:a14="http://schemas.microsoft.com/office/drawing/2010/main" val="0"/>
              </a:ext>
            </a:extLst>
          </a:blip>
          <a:srcRect t="12920" b="12920"/>
          <a:stretch>
            <a:fillRect/>
          </a:stretch>
        </p:blipFill>
        <p:spPr bwMode="auto">
          <a:xfrm>
            <a:off x="461963" y="469900"/>
            <a:ext cx="8220075" cy="406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4074056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Challenging Meshes</a:t>
            </a:r>
          </a:p>
        </p:txBody>
      </p:sp>
      <p:sp>
        <p:nvSpPr>
          <p:cNvPr id="3" name="Content Placeholder 2"/>
          <p:cNvSpPr>
            <a:spLocks noGrp="1"/>
          </p:cNvSpPr>
          <p:nvPr>
            <p:ph idx="1"/>
          </p:nvPr>
        </p:nvSpPr>
        <p:spPr/>
        <p:txBody>
          <a:bodyPr/>
          <a:lstStyle/>
          <a:p>
            <a:endParaRPr lang="en-US"/>
          </a:p>
        </p:txBody>
      </p:sp>
      <p:sp>
        <p:nvSpPr>
          <p:cNvPr id="5" name="Content Placeholder 2"/>
          <p:cNvSpPr txBox="1">
            <a:spLocks/>
          </p:cNvSpPr>
          <p:nvPr/>
        </p:nvSpPr>
        <p:spPr bwMode="auto">
          <a:xfrm>
            <a:off x="1377949" y="1833563"/>
            <a:ext cx="676698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9144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spcBef>
                <a:spcPts val="600"/>
              </a:spcBef>
              <a:buSzPct val="90000"/>
              <a:buFont typeface="Arial" charset="0"/>
              <a:buChar char="•"/>
              <a:defRPr/>
            </a:pPr>
            <a:r>
              <a:rPr lang="en-US" sz="2800" dirty="0">
                <a:cs typeface="Helvetica" charset="0"/>
              </a:rPr>
              <a:t>How to deal with issues in input </a:t>
            </a:r>
            <a:r>
              <a:rPr lang="en-US" sz="2800" dirty="0" smtClean="0">
                <a:cs typeface="Helvetica" charset="0"/>
              </a:rPr>
              <a:t>models</a:t>
            </a:r>
          </a:p>
          <a:p>
            <a:pPr lvl="1" eaLnBrk="1" hangingPunct="1">
              <a:spcBef>
                <a:spcPts val="600"/>
              </a:spcBef>
              <a:buSzPct val="90000"/>
              <a:buFont typeface="Arial" charset="0"/>
              <a:buChar char="•"/>
              <a:defRPr/>
            </a:pPr>
            <a:r>
              <a:rPr lang="en-US" dirty="0" smtClean="0">
                <a:cs typeface="Helvetica" charset="0"/>
              </a:rPr>
              <a:t>Holes</a:t>
            </a:r>
            <a:r>
              <a:rPr lang="en-US" dirty="0">
                <a:cs typeface="Helvetica" charset="0"/>
              </a:rPr>
              <a:t>, ambiguous in/</a:t>
            </a:r>
            <a:r>
              <a:rPr lang="en-US" dirty="0" smtClean="0">
                <a:cs typeface="Helvetica" charset="0"/>
              </a:rPr>
              <a:t>out</a:t>
            </a:r>
          </a:p>
          <a:p>
            <a:pPr lvl="1" eaLnBrk="1" hangingPunct="1">
              <a:spcBef>
                <a:spcPts val="600"/>
              </a:spcBef>
              <a:buSzPct val="90000"/>
              <a:buFont typeface="Arial" charset="0"/>
              <a:buChar char="•"/>
              <a:defRPr/>
            </a:pPr>
            <a:endParaRPr lang="en-US" sz="800" dirty="0">
              <a:cs typeface="Helvetica" charset="0"/>
            </a:endParaRPr>
          </a:p>
          <a:p>
            <a:pPr eaLnBrk="1" hangingPunct="1">
              <a:spcBef>
                <a:spcPts val="600"/>
              </a:spcBef>
              <a:buSzPct val="90000"/>
              <a:buFont typeface="Arial" charset="0"/>
              <a:buChar char="•"/>
              <a:defRPr/>
            </a:pPr>
            <a:r>
              <a:rPr lang="en-US" sz="2800" dirty="0" smtClean="0">
                <a:cs typeface="Helvetica" charset="0"/>
              </a:rPr>
              <a:t>Features</a:t>
            </a:r>
          </a:p>
          <a:p>
            <a:pPr lvl="1" eaLnBrk="1" hangingPunct="1">
              <a:spcBef>
                <a:spcPts val="600"/>
              </a:spcBef>
              <a:buSzPct val="90000"/>
              <a:buFont typeface="Arial" charset="0"/>
              <a:buChar char="•"/>
              <a:defRPr/>
            </a:pPr>
            <a:r>
              <a:rPr lang="en-US" dirty="0" smtClean="0">
                <a:cs typeface="Helvetica" charset="0"/>
              </a:rPr>
              <a:t>Thin walls</a:t>
            </a:r>
          </a:p>
          <a:p>
            <a:pPr lvl="1" eaLnBrk="1" hangingPunct="1">
              <a:spcBef>
                <a:spcPts val="600"/>
              </a:spcBef>
              <a:buSzPct val="90000"/>
              <a:buFont typeface="Arial" charset="0"/>
              <a:buChar char="•"/>
              <a:defRPr/>
            </a:pPr>
            <a:r>
              <a:rPr lang="en-US" dirty="0" smtClean="0">
                <a:cs typeface="Helvetica" charset="0"/>
              </a:rPr>
              <a:t>Many </a:t>
            </a:r>
            <a:r>
              <a:rPr lang="en-US" dirty="0">
                <a:cs typeface="Helvetica" charset="0"/>
              </a:rPr>
              <a:t>thin features</a:t>
            </a:r>
          </a:p>
          <a:p>
            <a:pPr lvl="1" eaLnBrk="1" hangingPunct="1">
              <a:spcBef>
                <a:spcPts val="600"/>
              </a:spcBef>
              <a:buSzPct val="90000"/>
              <a:buFont typeface="Arial" charset="0"/>
              <a:buChar char="•"/>
              <a:defRPr/>
            </a:pPr>
            <a:r>
              <a:rPr lang="en-US" dirty="0">
                <a:cs typeface="Helvetica" charset="0"/>
              </a:rPr>
              <a:t>Fragile inputs </a:t>
            </a:r>
            <a:r>
              <a:rPr lang="en-US" sz="2000" dirty="0">
                <a:cs typeface="Helvetica" charset="0"/>
              </a:rPr>
              <a:t>[</a:t>
            </a:r>
            <a:r>
              <a:rPr lang="en-US" sz="2000" dirty="0" err="1">
                <a:cs typeface="Helvetica" charset="0"/>
              </a:rPr>
              <a:t>Stava</a:t>
            </a:r>
            <a:r>
              <a:rPr lang="en-US" sz="2000" dirty="0">
                <a:cs typeface="Helvetica" charset="0"/>
              </a:rPr>
              <a:t> et al. 2013]</a:t>
            </a:r>
          </a:p>
          <a:p>
            <a:pPr eaLnBrk="1" hangingPunct="1">
              <a:spcBef>
                <a:spcPts val="600"/>
              </a:spcBef>
              <a:buSzPct val="90000"/>
              <a:buFont typeface="Arial" charset="0"/>
              <a:buChar char="•"/>
              <a:defRPr/>
            </a:pPr>
            <a:endParaRPr lang="en-US" sz="2800" dirty="0" smtClean="0">
              <a:cs typeface="Helvetica" charset="0"/>
            </a:endParaRPr>
          </a:p>
          <a:p>
            <a:pPr lvl="3" eaLnBrk="1" hangingPunct="1">
              <a:spcBef>
                <a:spcPts val="600"/>
              </a:spcBef>
              <a:buSzPct val="90000"/>
              <a:buFont typeface="Arial" charset="0"/>
              <a:buChar char="•"/>
              <a:defRPr/>
            </a:pPr>
            <a:endParaRPr lang="en-US" sz="2200" dirty="0" smtClean="0">
              <a:cs typeface="Helvetica" charset="0"/>
            </a:endParaRPr>
          </a:p>
        </p:txBody>
      </p:sp>
    </p:spTree>
    <p:extLst>
      <p:ext uri="{BB962C8B-B14F-4D97-AF65-F5344CB8AC3E}">
        <p14:creationId xmlns:p14="http://schemas.microsoft.com/office/powerpoint/2010/main" val="42221805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Unified Slicer</a:t>
            </a:r>
          </a:p>
        </p:txBody>
      </p:sp>
      <p:sp>
        <p:nvSpPr>
          <p:cNvPr id="3" name="Content Placeholder 2"/>
          <p:cNvSpPr>
            <a:spLocks noGrp="1"/>
          </p:cNvSpPr>
          <p:nvPr>
            <p:ph idx="1"/>
          </p:nvPr>
        </p:nvSpPr>
        <p:spPr/>
        <p:txBody>
          <a:bodyPr/>
          <a:lstStyle/>
          <a:p>
            <a:endParaRPr lang="en-US" dirty="0"/>
          </a:p>
        </p:txBody>
      </p:sp>
      <p:sp>
        <p:nvSpPr>
          <p:cNvPr id="5" name="Content Placeholder 2"/>
          <p:cNvSpPr txBox="1">
            <a:spLocks/>
          </p:cNvSpPr>
          <p:nvPr/>
        </p:nvSpPr>
        <p:spPr bwMode="auto">
          <a:xfrm>
            <a:off x="1377949" y="1833563"/>
            <a:ext cx="688551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9144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spcBef>
                <a:spcPts val="600"/>
              </a:spcBef>
              <a:buSzPct val="90000"/>
              <a:buFont typeface="Arial" charset="0"/>
              <a:buChar char="•"/>
              <a:defRPr/>
            </a:pPr>
            <a:r>
              <a:rPr lang="en-US" sz="2800" dirty="0">
                <a:cs typeface="Helvetica" charset="0"/>
              </a:rPr>
              <a:t>A slicer that addresses all technologies:</a:t>
            </a:r>
          </a:p>
          <a:p>
            <a:pPr lvl="1" eaLnBrk="1" hangingPunct="1">
              <a:spcBef>
                <a:spcPts val="600"/>
              </a:spcBef>
              <a:buSzPct val="90000"/>
              <a:buFont typeface="Arial" charset="0"/>
              <a:buChar char="•"/>
              <a:defRPr/>
            </a:pPr>
            <a:r>
              <a:rPr lang="en-US" dirty="0">
                <a:cs typeface="Helvetica" charset="0"/>
              </a:rPr>
              <a:t>FDM, SLA, SLS, </a:t>
            </a:r>
            <a:r>
              <a:rPr lang="en-US" dirty="0" smtClean="0">
                <a:cs typeface="Helvetica" charset="0"/>
              </a:rPr>
              <a:t>CNC?</a:t>
            </a:r>
            <a:endParaRPr lang="en-US" dirty="0">
              <a:cs typeface="Helvetica" charset="0"/>
            </a:endParaRPr>
          </a:p>
          <a:p>
            <a:pPr eaLnBrk="1" hangingPunct="1">
              <a:spcBef>
                <a:spcPts val="600"/>
              </a:spcBef>
              <a:buSzPct val="90000"/>
              <a:buFont typeface="Arial" charset="0"/>
              <a:buChar char="•"/>
              <a:defRPr/>
            </a:pPr>
            <a:endParaRPr lang="en-US" sz="800" dirty="0">
              <a:cs typeface="Helvetica" charset="0"/>
            </a:endParaRPr>
          </a:p>
          <a:p>
            <a:pPr eaLnBrk="1" hangingPunct="1">
              <a:spcBef>
                <a:spcPts val="600"/>
              </a:spcBef>
              <a:buSzPct val="90000"/>
              <a:buFont typeface="Arial" charset="0"/>
              <a:buChar char="•"/>
              <a:defRPr/>
            </a:pPr>
            <a:r>
              <a:rPr lang="en-US" sz="2800" dirty="0">
                <a:cs typeface="Helvetica" charset="0"/>
              </a:rPr>
              <a:t>Each have different </a:t>
            </a:r>
            <a:r>
              <a:rPr lang="en-US" sz="2800" dirty="0" smtClean="0">
                <a:cs typeface="Helvetica" charset="0"/>
              </a:rPr>
              <a:t>requirements</a:t>
            </a:r>
          </a:p>
          <a:p>
            <a:pPr eaLnBrk="1" hangingPunct="1">
              <a:spcBef>
                <a:spcPts val="600"/>
              </a:spcBef>
              <a:buSzPct val="90000"/>
              <a:buFont typeface="Arial" charset="0"/>
              <a:buChar char="•"/>
              <a:defRPr/>
            </a:pPr>
            <a:endParaRPr lang="en-US" sz="800" dirty="0">
              <a:cs typeface="Helvetica" charset="0"/>
            </a:endParaRPr>
          </a:p>
          <a:p>
            <a:pPr eaLnBrk="1" hangingPunct="1">
              <a:spcBef>
                <a:spcPts val="600"/>
              </a:spcBef>
              <a:buSzPct val="90000"/>
              <a:buFont typeface="Arial" charset="0"/>
              <a:buChar char="•"/>
              <a:defRPr/>
            </a:pPr>
            <a:r>
              <a:rPr lang="en-US" sz="2800" dirty="0">
                <a:cs typeface="Helvetica" charset="0"/>
              </a:rPr>
              <a:t>However there are many common issues</a:t>
            </a:r>
          </a:p>
          <a:p>
            <a:pPr lvl="1" eaLnBrk="1" hangingPunct="1">
              <a:spcBef>
                <a:spcPts val="600"/>
              </a:spcBef>
              <a:buSzPct val="90000"/>
              <a:buFont typeface="Arial" charset="0"/>
              <a:buChar char="•"/>
              <a:defRPr/>
            </a:pPr>
            <a:r>
              <a:rPr lang="en-US" dirty="0">
                <a:cs typeface="Helvetica" charset="0"/>
              </a:rPr>
              <a:t>Bad inputs, slicing, supports, etc.</a:t>
            </a:r>
          </a:p>
          <a:p>
            <a:pPr eaLnBrk="1" hangingPunct="1">
              <a:spcBef>
                <a:spcPts val="600"/>
              </a:spcBef>
              <a:buSzPct val="90000"/>
              <a:buFont typeface="Arial" charset="0"/>
              <a:buChar char="•"/>
              <a:defRPr/>
            </a:pPr>
            <a:endParaRPr lang="en-US" sz="2800" dirty="0" smtClean="0">
              <a:cs typeface="Helvetica" charset="0"/>
            </a:endParaRPr>
          </a:p>
          <a:p>
            <a:pPr lvl="3" eaLnBrk="1" hangingPunct="1">
              <a:spcBef>
                <a:spcPts val="600"/>
              </a:spcBef>
              <a:buSzPct val="90000"/>
              <a:buFont typeface="Arial" charset="0"/>
              <a:buChar char="•"/>
              <a:defRPr/>
            </a:pPr>
            <a:endParaRPr lang="en-US" sz="2200" dirty="0" smtClean="0">
              <a:cs typeface="Helvetica" charset="0"/>
            </a:endParaRPr>
          </a:p>
        </p:txBody>
      </p:sp>
    </p:spTree>
    <p:extLst>
      <p:ext uri="{BB962C8B-B14F-4D97-AF65-F5344CB8AC3E}">
        <p14:creationId xmlns:p14="http://schemas.microsoft.com/office/powerpoint/2010/main" val="643832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Tools for Fabrication</a:t>
            </a:r>
          </a:p>
        </p:txBody>
      </p:sp>
      <p:sp>
        <p:nvSpPr>
          <p:cNvPr id="3" name="Content Placeholder 2"/>
          <p:cNvSpPr>
            <a:spLocks noGrp="1"/>
          </p:cNvSpPr>
          <p:nvPr>
            <p:ph idx="1"/>
          </p:nvPr>
        </p:nvSpPr>
        <p:spPr/>
        <p:txBody>
          <a:bodyPr/>
          <a:lstStyle/>
          <a:p>
            <a:pPr eaLnBrk="1" hangingPunct="1">
              <a:defRPr/>
            </a:pPr>
            <a:r>
              <a:rPr lang="en-US" sz="2800" dirty="0">
                <a:cs typeface="Helvetica" charset="0"/>
              </a:rPr>
              <a:t>Exploit ‘drawbacks’</a:t>
            </a:r>
          </a:p>
          <a:p>
            <a:pPr lvl="1" eaLnBrk="1" hangingPunct="1">
              <a:defRPr/>
            </a:pPr>
            <a:r>
              <a:rPr lang="en-US" dirty="0">
                <a:cs typeface="Helvetica" charset="0"/>
              </a:rPr>
              <a:t>Visual anisotropy</a:t>
            </a:r>
          </a:p>
          <a:p>
            <a:pPr lvl="1" eaLnBrk="1" hangingPunct="1">
              <a:defRPr/>
            </a:pPr>
            <a:r>
              <a:rPr lang="en-US" dirty="0">
                <a:cs typeface="Helvetica" charset="0"/>
              </a:rPr>
              <a:t>Transparency</a:t>
            </a:r>
          </a:p>
          <a:p>
            <a:pPr lvl="1" eaLnBrk="1" hangingPunct="1">
              <a:defRPr/>
            </a:pPr>
            <a:r>
              <a:rPr lang="en-US" dirty="0">
                <a:cs typeface="Helvetica" charset="0"/>
              </a:rPr>
              <a:t>Filament ‘</a:t>
            </a:r>
            <a:r>
              <a:rPr lang="en-US" dirty="0" err="1">
                <a:cs typeface="Helvetica" charset="0"/>
              </a:rPr>
              <a:t>drooloops</a:t>
            </a:r>
            <a:r>
              <a:rPr lang="en-US" dirty="0">
                <a:cs typeface="Helvetica" charset="0"/>
              </a:rPr>
              <a:t>’</a:t>
            </a:r>
          </a:p>
          <a:p>
            <a:pPr eaLnBrk="1" hangingPunct="1">
              <a:defRPr/>
            </a:pPr>
            <a:endParaRPr lang="en-US" sz="800" dirty="0">
              <a:cs typeface="Helvetica" charset="0"/>
            </a:endParaRPr>
          </a:p>
          <a:p>
            <a:pPr eaLnBrk="1" hangingPunct="1">
              <a:defRPr/>
            </a:pPr>
            <a:r>
              <a:rPr lang="en-US" sz="2800" dirty="0">
                <a:cs typeface="Helvetica" charset="0"/>
              </a:rPr>
              <a:t>Exploit properties of filament</a:t>
            </a:r>
          </a:p>
          <a:p>
            <a:pPr lvl="1" eaLnBrk="1" hangingPunct="1">
              <a:defRPr/>
            </a:pPr>
            <a:r>
              <a:rPr lang="en-US" dirty="0">
                <a:cs typeface="Helvetica" charset="0"/>
              </a:rPr>
              <a:t>Wire meshes </a:t>
            </a:r>
          </a:p>
          <a:p>
            <a:pPr lvl="1" eaLnBrk="1" hangingPunct="1">
              <a:defRPr/>
            </a:pPr>
            <a:r>
              <a:rPr lang="en-US" dirty="0">
                <a:cs typeface="Helvetica" charset="0"/>
              </a:rPr>
              <a:t>Chainmail </a:t>
            </a:r>
          </a:p>
          <a:p>
            <a:pPr eaLnBrk="1" hangingPunct="1">
              <a:defRPr/>
            </a:pPr>
            <a:endParaRPr lang="en-US" sz="800" dirty="0">
              <a:cs typeface="Helvetica" charset="0"/>
            </a:endParaRPr>
          </a:p>
          <a:p>
            <a:pPr eaLnBrk="1" hangingPunct="1">
              <a:defRPr/>
            </a:pPr>
            <a:r>
              <a:rPr lang="en-US" sz="2800" dirty="0">
                <a:cs typeface="Helvetica" charset="0"/>
              </a:rPr>
              <a:t>Multi-material</a:t>
            </a:r>
          </a:p>
          <a:p>
            <a:pPr lvl="1" eaLnBrk="1" hangingPunct="1">
              <a:defRPr/>
            </a:pPr>
            <a:r>
              <a:rPr lang="en-US" dirty="0">
                <a:cs typeface="Helvetica" charset="0"/>
              </a:rPr>
              <a:t>soft, conductive, etc.</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088955"/>
            <a:ext cx="2338388" cy="209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47576" y="6145252"/>
            <a:ext cx="2665438" cy="246221"/>
          </a:xfrm>
          <a:prstGeom prst="rect">
            <a:avLst/>
          </a:prstGeom>
          <a:noFill/>
        </p:spPr>
        <p:txBody>
          <a:bodyPr wrap="none" rtlCol="0">
            <a:spAutoFit/>
          </a:bodyPr>
          <a:lstStyle/>
          <a:p>
            <a:r>
              <a:rPr lang="en-US" sz="1000" dirty="0" smtClean="0"/>
              <a:t>[Printing in 3 dimensions, </a:t>
            </a:r>
            <a:r>
              <a:rPr lang="fr-FR" sz="1000" dirty="0" smtClean="0">
                <a:hlinkClick r:id="rId4"/>
              </a:rPr>
              <a:t>Joris</a:t>
            </a:r>
            <a:r>
              <a:rPr lang="fr-FR" sz="1000" dirty="0" smtClean="0"/>
              <a:t>, </a:t>
            </a:r>
            <a:r>
              <a:rPr lang="fr-FR" sz="1000" dirty="0" err="1" smtClean="0"/>
              <a:t>YouMagine</a:t>
            </a:r>
            <a:r>
              <a:rPr lang="fr-FR" sz="1000" dirty="0" smtClean="0"/>
              <a:t>]</a:t>
            </a:r>
            <a:endParaRPr lang="fr-FR" sz="1000" dirty="0"/>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9568" y="1532467"/>
            <a:ext cx="2347220" cy="210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121401" y="3611149"/>
            <a:ext cx="2574768" cy="246221"/>
          </a:xfrm>
          <a:prstGeom prst="rect">
            <a:avLst/>
          </a:prstGeom>
          <a:noFill/>
        </p:spPr>
        <p:txBody>
          <a:bodyPr wrap="none" rtlCol="0">
            <a:spAutoFit/>
          </a:bodyPr>
          <a:lstStyle/>
          <a:p>
            <a:r>
              <a:rPr lang="en-US" sz="1000" dirty="0"/>
              <a:t>[Super </a:t>
            </a:r>
            <a:r>
              <a:rPr lang="en-US" sz="1000" dirty="0" smtClean="0"/>
              <a:t>Flowers, </a:t>
            </a:r>
            <a:r>
              <a:rPr lang="fr-FR" sz="1000" dirty="0" err="1" smtClean="0">
                <a:hlinkClick r:id="rId4"/>
              </a:rPr>
              <a:t>Peetersm</a:t>
            </a:r>
            <a:r>
              <a:rPr lang="fr-FR" sz="1000" dirty="0" smtClean="0"/>
              <a:t>, CC BY-SA 3.0]</a:t>
            </a:r>
            <a:endParaRPr lang="fr-FR" sz="1000" dirty="0"/>
          </a:p>
        </p:txBody>
      </p:sp>
      <p:pic>
        <p:nvPicPr>
          <p:cNvPr id="4" name="Picture 3" descr="IMG_3757.JPG"/>
          <p:cNvPicPr>
            <a:picLocks noChangeAspect="1"/>
          </p:cNvPicPr>
          <p:nvPr/>
        </p:nvPicPr>
        <p:blipFill rotWithShape="1">
          <a:blip r:embed="rId6">
            <a:extLst>
              <a:ext uri="{28A0092B-C50C-407E-A947-70E740481C1C}">
                <a14:useLocalDpi xmlns:a14="http://schemas.microsoft.com/office/drawing/2010/main" val="0"/>
              </a:ext>
            </a:extLst>
          </a:blip>
          <a:srcRect l="12592" r="6667" b="3951"/>
          <a:stretch/>
        </p:blipFill>
        <p:spPr>
          <a:xfrm rot="10800000">
            <a:off x="3439975" y="3857370"/>
            <a:ext cx="2590667" cy="2311398"/>
          </a:xfrm>
          <a:prstGeom prst="rect">
            <a:avLst/>
          </a:prstGeom>
        </p:spPr>
      </p:pic>
    </p:spTree>
    <p:extLst>
      <p:ext uri="{BB962C8B-B14F-4D97-AF65-F5344CB8AC3E}">
        <p14:creationId xmlns:p14="http://schemas.microsoft.com/office/powerpoint/2010/main" val="18643614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Placeholder 4" descr="UGLYDOLL_PR_300dpi.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037" b="17037"/>
          <a:stretch>
            <a:fillRect/>
          </a:stretch>
        </p:blipFill>
        <p:spPr>
          <a:xfrm>
            <a:off x="461963" y="436563"/>
            <a:ext cx="8220075" cy="4064000"/>
          </a:xfrm>
          <a:ln>
            <a:miter lim="800000"/>
            <a:headEnd/>
            <a:tailEnd/>
          </a:ln>
        </p:spPr>
      </p:pic>
      <p:sp>
        <p:nvSpPr>
          <p:cNvPr id="3" name="Title 2"/>
          <p:cNvSpPr>
            <a:spLocks noGrp="1"/>
          </p:cNvSpPr>
          <p:nvPr>
            <p:ph type="title"/>
          </p:nvPr>
        </p:nvSpPr>
        <p:spPr>
          <a:xfrm>
            <a:off x="684213" y="4760913"/>
            <a:ext cx="7772400" cy="728662"/>
          </a:xfrm>
        </p:spPr>
        <p:txBody>
          <a:bodyPr/>
          <a:lstStyle/>
          <a:p>
            <a:pPr>
              <a:defRPr/>
            </a:pPr>
            <a:r>
              <a:rPr lang="en-US" dirty="0" smtClean="0"/>
              <a:t>Open Challenges / Q&amp;A</a:t>
            </a:r>
            <a:endParaRPr lang="en-US" dirty="0"/>
          </a:p>
        </p:txBody>
      </p:sp>
      <p:sp>
        <p:nvSpPr>
          <p:cNvPr id="5" name="TextBox 4"/>
          <p:cNvSpPr txBox="1">
            <a:spLocks noChangeArrowheads="1"/>
          </p:cNvSpPr>
          <p:nvPr/>
        </p:nvSpPr>
        <p:spPr bwMode="auto">
          <a:xfrm>
            <a:off x="775229" y="5135559"/>
            <a:ext cx="67505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endParaRPr lang="en-US" sz="2800" dirty="0">
              <a:cs typeface="Helvetica" charset="0"/>
            </a:endParaRPr>
          </a:p>
          <a:p>
            <a:pPr eaLnBrk="1" hangingPunct="1"/>
            <a:r>
              <a:rPr lang="en-US" sz="2800" dirty="0">
                <a:cs typeface="Helvetica" charset="0"/>
                <a:hlinkClick r:id="rId4"/>
              </a:rPr>
              <a:t>http://webloria.loria.fr/~slefebvr/sig15fdm/</a:t>
            </a:r>
            <a:endParaRPr lang="en-US" sz="2800" dirty="0">
              <a:cs typeface="Helvetica" charset="0"/>
            </a:endParaRPr>
          </a:p>
          <a:p>
            <a:pPr eaLnBrk="1" hangingPunct="1"/>
            <a:endParaRPr lang="en-US" sz="2800" dirty="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0065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0" y="498475"/>
            <a:ext cx="4940300" cy="814388"/>
          </a:xfrm>
        </p:spPr>
        <p:txBody>
          <a:bodyPr/>
          <a:lstStyle/>
          <a:p>
            <a:pPr eaLnBrk="1" fontAlgn="auto" hangingPunct="1">
              <a:spcAft>
                <a:spcPts val="0"/>
              </a:spcAft>
              <a:defRPr/>
            </a:pPr>
            <a:r>
              <a:rPr lang="en-US" dirty="0">
                <a:ea typeface="+mj-ea"/>
              </a:rPr>
              <a:t>Mesh &gt; </a:t>
            </a:r>
            <a:r>
              <a:rPr lang="en-US" dirty="0" smtClean="0">
                <a:ea typeface="+mj-ea"/>
              </a:rPr>
              <a:t>Main Memory</a:t>
            </a:r>
            <a:endParaRPr lang="en-US" dirty="0">
              <a:ea typeface="+mj-ea"/>
            </a:endParaRPr>
          </a:p>
        </p:txBody>
      </p:sp>
      <p:sp>
        <p:nvSpPr>
          <p:cNvPr id="206850" name="Content Placeholder 2"/>
          <p:cNvSpPr txBox="1">
            <a:spLocks/>
          </p:cNvSpPr>
          <p:nvPr/>
        </p:nvSpPr>
        <p:spPr bwMode="auto">
          <a:xfrm>
            <a:off x="1377950" y="1833563"/>
            <a:ext cx="39893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9144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spcBef>
                <a:spcPts val="600"/>
              </a:spcBef>
              <a:buSzPct val="90000"/>
              <a:buFont typeface="Arial" charset="0"/>
              <a:buChar char="•"/>
            </a:pPr>
            <a:r>
              <a:rPr lang="en-US" sz="2800">
                <a:cs typeface="Helvetica" charset="0"/>
              </a:rPr>
              <a:t>High-resolution models </a:t>
            </a:r>
            <a:r>
              <a:rPr lang="en-US">
                <a:cs typeface="Helvetica" charset="0"/>
              </a:rPr>
              <a:t>(e.g., scan data)</a:t>
            </a:r>
          </a:p>
          <a:p>
            <a:pPr eaLnBrk="1" hangingPunct="1">
              <a:spcBef>
                <a:spcPts val="600"/>
              </a:spcBef>
              <a:buSzPct val="90000"/>
              <a:buFont typeface="Arial" charset="0"/>
              <a:buChar char="•"/>
            </a:pPr>
            <a:endParaRPr lang="en-US">
              <a:cs typeface="Helvetica" charset="0"/>
            </a:endParaRPr>
          </a:p>
          <a:p>
            <a:pPr eaLnBrk="1" hangingPunct="1">
              <a:spcBef>
                <a:spcPts val="600"/>
              </a:spcBef>
              <a:buSzPct val="90000"/>
              <a:buFont typeface="Arial" charset="0"/>
              <a:buChar char="•"/>
            </a:pPr>
            <a:r>
              <a:rPr lang="en-US" sz="2800">
                <a:cs typeface="Helvetica" charset="0"/>
              </a:rPr>
              <a:t>Out-of-core mesh processing &amp; slicing</a:t>
            </a:r>
          </a:p>
          <a:p>
            <a:pPr eaLnBrk="1" hangingPunct="1">
              <a:spcBef>
                <a:spcPts val="600"/>
              </a:spcBef>
              <a:buSzPct val="90000"/>
              <a:buFont typeface="Arial" charset="0"/>
              <a:buChar char="•"/>
            </a:pPr>
            <a:endParaRPr lang="en-US" sz="2800">
              <a:cs typeface="Helvetica" charset="0"/>
            </a:endParaRPr>
          </a:p>
          <a:p>
            <a:pPr eaLnBrk="1" hangingPunct="1">
              <a:spcBef>
                <a:spcPts val="600"/>
              </a:spcBef>
              <a:buSzPct val="90000"/>
              <a:buFont typeface="Arial" charset="0"/>
              <a:buChar char="•"/>
            </a:pPr>
            <a:r>
              <a:rPr lang="en-US" sz="2800">
                <a:cs typeface="Helvetica" charset="0"/>
              </a:rPr>
              <a:t>Out-of-core file management</a:t>
            </a:r>
          </a:p>
          <a:p>
            <a:pPr eaLnBrk="1" hangingPunct="1">
              <a:spcBef>
                <a:spcPts val="600"/>
              </a:spcBef>
              <a:buSzPct val="90000"/>
              <a:buFont typeface="Arial" charset="0"/>
              <a:buChar char="•"/>
            </a:pPr>
            <a:endParaRPr lang="en-US" sz="2800">
              <a:cs typeface="Helvetica" charset="0"/>
            </a:endParaRPr>
          </a:p>
          <a:p>
            <a:pPr lvl="3" eaLnBrk="1" hangingPunct="1">
              <a:spcBef>
                <a:spcPts val="600"/>
              </a:spcBef>
              <a:buSzPct val="90000"/>
              <a:buFont typeface="Arial" charset="0"/>
              <a:buChar char="•"/>
            </a:pPr>
            <a:endParaRPr lang="en-US" sz="2200">
              <a:cs typeface="Helvetica" charset="0"/>
            </a:endParaRPr>
          </a:p>
        </p:txBody>
      </p:sp>
      <p:pic>
        <p:nvPicPr>
          <p:cNvPr id="206851" name="Picture 2" descr="moo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125" y="1833563"/>
            <a:ext cx="363855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0" y="498475"/>
            <a:ext cx="4940300" cy="814388"/>
          </a:xfrm>
        </p:spPr>
        <p:txBody>
          <a:bodyPr/>
          <a:lstStyle/>
          <a:p>
            <a:pPr eaLnBrk="1" fontAlgn="auto" hangingPunct="1">
              <a:spcAft>
                <a:spcPts val="0"/>
              </a:spcAft>
              <a:defRPr/>
            </a:pPr>
            <a:r>
              <a:rPr lang="en-US" dirty="0">
                <a:ea typeface="+mj-ea"/>
              </a:rPr>
              <a:t>Mesh &gt; </a:t>
            </a:r>
            <a:r>
              <a:rPr lang="en-US" dirty="0" smtClean="0">
                <a:ea typeface="+mj-ea"/>
              </a:rPr>
              <a:t>Main Memory</a:t>
            </a:r>
            <a:endParaRPr lang="en-US" dirty="0">
              <a:ea typeface="+mj-ea"/>
            </a:endParaRPr>
          </a:p>
        </p:txBody>
      </p:sp>
      <p:sp>
        <p:nvSpPr>
          <p:cNvPr id="189442" name="Content Placeholder 2"/>
          <p:cNvSpPr txBox="1">
            <a:spLocks/>
          </p:cNvSpPr>
          <p:nvPr/>
        </p:nvSpPr>
        <p:spPr bwMode="auto">
          <a:xfrm>
            <a:off x="1377950" y="1833563"/>
            <a:ext cx="63833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9144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spcBef>
                <a:spcPts val="600"/>
              </a:spcBef>
              <a:buSzPct val="90000"/>
              <a:buFont typeface="Arial" charset="0"/>
              <a:buChar char="•"/>
              <a:defRPr/>
            </a:pPr>
            <a:r>
              <a:rPr lang="en-US" sz="2800" dirty="0" smtClean="0">
                <a:cs typeface="Helvetica" charset="0"/>
              </a:rPr>
              <a:t>Out-of-core processing required:</a:t>
            </a:r>
          </a:p>
          <a:p>
            <a:pPr lvl="1" eaLnBrk="1" hangingPunct="1">
              <a:spcBef>
                <a:spcPts val="600"/>
              </a:spcBef>
              <a:buSzPct val="90000"/>
              <a:buFont typeface="Arial" charset="0"/>
              <a:buChar char="•"/>
              <a:defRPr/>
            </a:pPr>
            <a:r>
              <a:rPr lang="en-US" sz="2000" dirty="0" smtClean="0">
                <a:cs typeface="Helvetica" charset="0"/>
              </a:rPr>
              <a:t>Model loading and slicing</a:t>
            </a:r>
          </a:p>
          <a:p>
            <a:pPr lvl="1" eaLnBrk="1" hangingPunct="1">
              <a:spcBef>
                <a:spcPts val="600"/>
              </a:spcBef>
              <a:buSzPct val="90000"/>
              <a:buFont typeface="Arial" charset="0"/>
              <a:buChar char="•"/>
              <a:defRPr/>
            </a:pPr>
            <a:r>
              <a:rPr lang="en-US" sz="2000" dirty="0" smtClean="0">
                <a:cs typeface="Helvetica" charset="0"/>
              </a:rPr>
              <a:t>Simplification (for display)</a:t>
            </a:r>
          </a:p>
          <a:p>
            <a:pPr lvl="1" eaLnBrk="1" hangingPunct="1">
              <a:spcBef>
                <a:spcPts val="600"/>
              </a:spcBef>
              <a:buSzPct val="90000"/>
              <a:buFont typeface="Arial" charset="0"/>
              <a:buChar char="•"/>
              <a:defRPr/>
            </a:pPr>
            <a:r>
              <a:rPr lang="en-US" sz="2000" dirty="0" smtClean="0">
                <a:cs typeface="Helvetica" charset="0"/>
              </a:rPr>
              <a:t>Analysis and repair</a:t>
            </a:r>
          </a:p>
          <a:p>
            <a:pPr marL="457200" lvl="1" indent="0" eaLnBrk="1" hangingPunct="1">
              <a:spcBef>
                <a:spcPts val="600"/>
              </a:spcBef>
              <a:buSzPct val="90000"/>
              <a:defRPr/>
            </a:pPr>
            <a:endParaRPr lang="en-US" sz="800" dirty="0" smtClean="0">
              <a:cs typeface="Helvetica" charset="0"/>
            </a:endParaRPr>
          </a:p>
          <a:p>
            <a:pPr eaLnBrk="1" hangingPunct="1">
              <a:spcBef>
                <a:spcPts val="600"/>
              </a:spcBef>
              <a:buSzPct val="90000"/>
              <a:buFont typeface="Arial" charset="0"/>
              <a:buChar char="•"/>
              <a:defRPr/>
            </a:pPr>
            <a:r>
              <a:rPr lang="en-US" sz="2800" dirty="0" smtClean="0">
                <a:solidFill>
                  <a:srgbClr val="000000"/>
                </a:solidFill>
                <a:cs typeface="Helvetica" charset="0"/>
              </a:rPr>
              <a:t>Approaches</a:t>
            </a:r>
          </a:p>
          <a:p>
            <a:pPr lvl="1" eaLnBrk="1" hangingPunct="1">
              <a:spcBef>
                <a:spcPts val="600"/>
              </a:spcBef>
              <a:buSzPct val="90000"/>
              <a:buFont typeface="Arial" charset="0"/>
              <a:buChar char="•"/>
              <a:defRPr/>
            </a:pPr>
            <a:r>
              <a:rPr lang="en-US" sz="2000" dirty="0" err="1" smtClean="0">
                <a:solidFill>
                  <a:srgbClr val="000000"/>
                </a:solidFill>
                <a:cs typeface="Helvetica" charset="0"/>
              </a:rPr>
              <a:t>Isenburg</a:t>
            </a:r>
            <a:r>
              <a:rPr lang="en-US" sz="2000" dirty="0" smtClean="0">
                <a:solidFill>
                  <a:srgbClr val="000000"/>
                </a:solidFill>
                <a:cs typeface="Helvetica" charset="0"/>
              </a:rPr>
              <a:t> &amp; </a:t>
            </a:r>
            <a:r>
              <a:rPr lang="en-US" sz="2000" dirty="0" err="1" smtClean="0">
                <a:solidFill>
                  <a:srgbClr val="000000"/>
                </a:solidFill>
                <a:cs typeface="Helvetica" charset="0"/>
              </a:rPr>
              <a:t>Gumhold</a:t>
            </a:r>
            <a:r>
              <a:rPr lang="en-US" sz="2000" dirty="0" smtClean="0">
                <a:solidFill>
                  <a:srgbClr val="000000"/>
                </a:solidFill>
                <a:cs typeface="Helvetica" charset="0"/>
              </a:rPr>
              <a:t> 2003</a:t>
            </a:r>
            <a:endParaRPr lang="en-US" sz="2000" dirty="0">
              <a:solidFill>
                <a:srgbClr val="000000"/>
              </a:solidFill>
              <a:cs typeface="Helvetica" charset="0"/>
            </a:endParaRPr>
          </a:p>
          <a:p>
            <a:pPr lvl="1" eaLnBrk="1" hangingPunct="1">
              <a:spcBef>
                <a:spcPts val="600"/>
              </a:spcBef>
              <a:buSzPct val="90000"/>
              <a:buFont typeface="Arial" charset="0"/>
              <a:buChar char="•"/>
              <a:defRPr/>
            </a:pPr>
            <a:r>
              <a:rPr lang="en-US" sz="2000" dirty="0" smtClean="0">
                <a:solidFill>
                  <a:srgbClr val="000000"/>
                </a:solidFill>
                <a:cs typeface="Helvetica" charset="0"/>
              </a:rPr>
              <a:t>Lindstrom 2003</a:t>
            </a:r>
          </a:p>
          <a:p>
            <a:pPr lvl="1" eaLnBrk="1" hangingPunct="1">
              <a:spcBef>
                <a:spcPts val="600"/>
              </a:spcBef>
              <a:buSzPct val="90000"/>
              <a:buFont typeface="Arial" charset="0"/>
              <a:buChar char="•"/>
              <a:defRPr/>
            </a:pPr>
            <a:r>
              <a:rPr lang="en-US" sz="2000" dirty="0" smtClean="0">
                <a:solidFill>
                  <a:srgbClr val="000000"/>
                </a:solidFill>
                <a:cs typeface="Helvetica" charset="0"/>
              </a:rPr>
              <a:t>Liu et al. 2003</a:t>
            </a:r>
          </a:p>
          <a:p>
            <a:pPr eaLnBrk="1" hangingPunct="1">
              <a:spcBef>
                <a:spcPts val="600"/>
              </a:spcBef>
              <a:buSzPct val="90000"/>
              <a:buFont typeface="Arial" charset="0"/>
              <a:buChar char="•"/>
              <a:defRPr/>
            </a:pPr>
            <a:endParaRPr lang="en-US" sz="2800" dirty="0" smtClean="0">
              <a:cs typeface="Helvetica" charset="0"/>
            </a:endParaRPr>
          </a:p>
          <a:p>
            <a:pPr lvl="3" eaLnBrk="1" hangingPunct="1">
              <a:spcBef>
                <a:spcPts val="600"/>
              </a:spcBef>
              <a:buSzPct val="90000"/>
              <a:buFont typeface="Arial" charset="0"/>
              <a:buChar char="•"/>
              <a:defRPr/>
            </a:pPr>
            <a:endParaRPr lang="en-US" sz="2200" dirty="0" smtClean="0">
              <a:cs typeface="Helvetica" charset="0"/>
            </a:endParaRPr>
          </a:p>
        </p:txBody>
      </p:sp>
    </p:spTree>
    <p:extLst>
      <p:ext uri="{BB962C8B-B14F-4D97-AF65-F5344CB8AC3E}">
        <p14:creationId xmlns:p14="http://schemas.microsoft.com/office/powerpoint/2010/main" val="12763377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0" y="498475"/>
            <a:ext cx="4940300" cy="814388"/>
          </a:xfrm>
        </p:spPr>
        <p:txBody>
          <a:bodyPr/>
          <a:lstStyle/>
          <a:p>
            <a:pPr eaLnBrk="1" fontAlgn="auto" hangingPunct="1">
              <a:spcAft>
                <a:spcPts val="0"/>
              </a:spcAft>
              <a:defRPr/>
            </a:pPr>
            <a:r>
              <a:rPr lang="en-US" dirty="0" smtClean="0">
                <a:ea typeface="+mj-ea"/>
              </a:rPr>
              <a:t>Z18: Tool path &gt; </a:t>
            </a:r>
            <a:br>
              <a:rPr lang="en-US" dirty="0" smtClean="0">
                <a:ea typeface="+mj-ea"/>
              </a:rPr>
            </a:br>
            <a:r>
              <a:rPr lang="en-US" dirty="0" smtClean="0">
                <a:ea typeface="+mj-ea"/>
              </a:rPr>
              <a:t>Main Memory</a:t>
            </a:r>
            <a:endParaRPr lang="en-US" dirty="0">
              <a:ea typeface="+mj-ea"/>
            </a:endParaRPr>
          </a:p>
        </p:txBody>
      </p:sp>
      <p:sp>
        <p:nvSpPr>
          <p:cNvPr id="210946" name="Content Placeholder 2"/>
          <p:cNvSpPr txBox="1">
            <a:spLocks/>
          </p:cNvSpPr>
          <p:nvPr/>
        </p:nvSpPr>
        <p:spPr bwMode="auto">
          <a:xfrm>
            <a:off x="1377950" y="1833563"/>
            <a:ext cx="68341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Helvetica" charset="0"/>
                <a:ea typeface="ＭＳ Ｐゴシック" charset="0"/>
                <a:cs typeface="ＭＳ Ｐゴシック" charset="0"/>
              </a:defRPr>
            </a:lvl1pPr>
            <a:lvl2pPr indent="-22860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spcBef>
                <a:spcPts val="600"/>
              </a:spcBef>
              <a:buSzPct val="90000"/>
              <a:buFont typeface="Arial" charset="0"/>
              <a:buChar char="•"/>
            </a:pPr>
            <a:r>
              <a:rPr lang="en-US">
                <a:solidFill>
                  <a:srgbClr val="3366FF"/>
                </a:solidFill>
                <a:cs typeface="Helvetica" charset="0"/>
              </a:rPr>
              <a:t>Example</a:t>
            </a:r>
            <a:r>
              <a:rPr lang="en-US">
                <a:cs typeface="Helvetica" charset="0"/>
              </a:rPr>
              <a:t>: slice a cube at full build volume, 100 microns, standard 10% infill</a:t>
            </a:r>
          </a:p>
          <a:p>
            <a:pPr eaLnBrk="1" hangingPunct="1">
              <a:spcBef>
                <a:spcPts val="600"/>
              </a:spcBef>
              <a:buSzPct val="90000"/>
              <a:buFont typeface="Arial" charset="0"/>
              <a:buChar char="•"/>
            </a:pPr>
            <a:endParaRPr lang="en-US" sz="800">
              <a:cs typeface="Helvetica" charset="0"/>
            </a:endParaRPr>
          </a:p>
          <a:p>
            <a:pPr eaLnBrk="1" hangingPunct="1">
              <a:spcBef>
                <a:spcPts val="600"/>
              </a:spcBef>
              <a:buSzPct val="90000"/>
              <a:buFont typeface="Arial" charset="0"/>
              <a:buChar char="•"/>
            </a:pPr>
            <a:r>
              <a:rPr lang="en-US">
                <a:solidFill>
                  <a:srgbClr val="3366FF"/>
                </a:solidFill>
                <a:cs typeface="Helvetica" charset="0"/>
              </a:rPr>
              <a:t>Solution</a:t>
            </a:r>
            <a:r>
              <a:rPr lang="en-US">
                <a:cs typeface="Helvetica" charset="0"/>
              </a:rPr>
              <a:t>: stream data through stages</a:t>
            </a:r>
          </a:p>
          <a:p>
            <a:pPr eaLnBrk="1" hangingPunct="1">
              <a:spcBef>
                <a:spcPts val="600"/>
              </a:spcBef>
              <a:buSzPct val="90000"/>
              <a:buFont typeface="Arial" charset="0"/>
              <a:buChar char="•"/>
            </a:pPr>
            <a:endParaRPr lang="en-US" sz="800">
              <a:cs typeface="Helvetica" charset="0"/>
            </a:endParaRPr>
          </a:p>
          <a:p>
            <a:pPr eaLnBrk="1" hangingPunct="1">
              <a:spcBef>
                <a:spcPts val="600"/>
              </a:spcBef>
              <a:buSzPct val="90000"/>
              <a:buFont typeface="Arial" charset="0"/>
              <a:buChar char="•"/>
            </a:pPr>
            <a:r>
              <a:rPr lang="en-US">
                <a:cs typeface="Helvetica" charset="0"/>
              </a:rPr>
              <a:t>Memory usage reduced from 6 GB to 300 MB</a:t>
            </a:r>
          </a:p>
          <a:p>
            <a:pPr eaLnBrk="1" hangingPunct="1">
              <a:spcBef>
                <a:spcPts val="600"/>
              </a:spcBef>
              <a:buSzPct val="90000"/>
              <a:buFont typeface="Arial" charset="0"/>
              <a:buChar char="•"/>
            </a:pPr>
            <a:endParaRPr lang="en-US" sz="800">
              <a:cs typeface="Helvetica" charset="0"/>
            </a:endParaRPr>
          </a:p>
          <a:p>
            <a:pPr eaLnBrk="1" hangingPunct="1">
              <a:spcBef>
                <a:spcPts val="600"/>
              </a:spcBef>
              <a:buSzPct val="90000"/>
              <a:buFont typeface="Arial" charset="0"/>
              <a:buChar char="•"/>
            </a:pPr>
            <a:r>
              <a:rPr lang="en-US">
                <a:cs typeface="Helvetica" charset="0"/>
              </a:rPr>
              <a:t>Software architecture considerations:</a:t>
            </a:r>
          </a:p>
          <a:p>
            <a:pPr lvl="1" eaLnBrk="1" hangingPunct="1">
              <a:spcBef>
                <a:spcPts val="600"/>
              </a:spcBef>
              <a:buSzPct val="90000"/>
              <a:buFont typeface="Arial" charset="0"/>
              <a:buChar char="•"/>
            </a:pPr>
            <a:r>
              <a:rPr lang="en-US" sz="2000">
                <a:cs typeface="Helvetica" charset="0"/>
              </a:rPr>
              <a:t>Easy to create new stages and define dependencies</a:t>
            </a:r>
          </a:p>
          <a:p>
            <a:pPr lvl="1" eaLnBrk="1" hangingPunct="1">
              <a:spcBef>
                <a:spcPts val="600"/>
              </a:spcBef>
              <a:buSzPct val="90000"/>
              <a:buFont typeface="Arial" charset="0"/>
              <a:buChar char="•"/>
            </a:pPr>
            <a:r>
              <a:rPr lang="en-US" sz="2000">
                <a:cs typeface="Helvetica" charset="0"/>
              </a:rPr>
              <a:t>Most inter-stage dependencies known at compile time</a:t>
            </a:r>
          </a:p>
          <a:p>
            <a:pPr lvl="1" eaLnBrk="1" hangingPunct="1">
              <a:spcBef>
                <a:spcPts val="600"/>
              </a:spcBef>
              <a:buSzPct val="90000"/>
              <a:buFont typeface="Arial" charset="0"/>
              <a:buChar char="•"/>
            </a:pPr>
            <a:r>
              <a:rPr lang="en-US" sz="2000">
                <a:cs typeface="Helvetica" charset="0"/>
              </a:rPr>
              <a:t>Dynamically link stages based on print properties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0" y="498475"/>
            <a:ext cx="4940300" cy="814388"/>
          </a:xfrm>
        </p:spPr>
        <p:txBody>
          <a:bodyPr/>
          <a:lstStyle/>
          <a:p>
            <a:pPr eaLnBrk="1" fontAlgn="auto" hangingPunct="1">
              <a:spcAft>
                <a:spcPts val="0"/>
              </a:spcAft>
              <a:defRPr/>
            </a:pPr>
            <a:r>
              <a:rPr lang="en-US" dirty="0" smtClean="0">
                <a:ea typeface="+mj-ea"/>
              </a:rPr>
              <a:t>Streaming Architecture</a:t>
            </a:r>
            <a:endParaRPr lang="en-US" dirty="0">
              <a:ea typeface="+mj-ea"/>
            </a:endParaRPr>
          </a:p>
        </p:txBody>
      </p:sp>
      <p:sp>
        <p:nvSpPr>
          <p:cNvPr id="212994" name="TextBox 2"/>
          <p:cNvSpPr txBox="1">
            <a:spLocks noChangeArrowheads="1"/>
          </p:cNvSpPr>
          <p:nvPr/>
        </p:nvSpPr>
        <p:spPr bwMode="auto">
          <a:xfrm>
            <a:off x="2057400" y="2779713"/>
            <a:ext cx="762000" cy="368300"/>
          </a:xfrm>
          <a:prstGeom prst="rect">
            <a:avLst/>
          </a:prstGeom>
          <a:solidFill>
            <a:srgbClr val="3366FF"/>
          </a:solidFill>
          <a:ln w="12700">
            <a:solidFill>
              <a:schemeClr val="tx1"/>
            </a:solidFill>
            <a:miter lim="800000"/>
            <a:headEnd/>
            <a:tailEnd/>
          </a:ln>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1800">
                <a:solidFill>
                  <a:srgbClr val="FFFFFF"/>
                </a:solidFill>
              </a:rPr>
              <a:t>Slicer</a:t>
            </a:r>
          </a:p>
        </p:txBody>
      </p:sp>
      <p:sp>
        <p:nvSpPr>
          <p:cNvPr id="212995" name="TextBox 4"/>
          <p:cNvSpPr txBox="1">
            <a:spLocks noChangeArrowheads="1"/>
          </p:cNvSpPr>
          <p:nvPr/>
        </p:nvSpPr>
        <p:spPr bwMode="auto">
          <a:xfrm>
            <a:off x="1403350" y="3630613"/>
            <a:ext cx="2133600" cy="369887"/>
          </a:xfrm>
          <a:prstGeom prst="rect">
            <a:avLst/>
          </a:prstGeom>
          <a:solidFill>
            <a:srgbClr val="3366FF"/>
          </a:solidFill>
          <a:ln w="12700">
            <a:solidFill>
              <a:schemeClr val="tx1"/>
            </a:solidFill>
            <a:miter lim="800000"/>
            <a:headEnd/>
            <a:tailEnd/>
          </a:ln>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1800">
                <a:solidFill>
                  <a:srgbClr val="FFFFFF"/>
                </a:solidFill>
              </a:rPr>
              <a:t>Region Generators</a:t>
            </a:r>
          </a:p>
        </p:txBody>
      </p:sp>
      <p:sp>
        <p:nvSpPr>
          <p:cNvPr id="212996" name="TextBox 6"/>
          <p:cNvSpPr txBox="1">
            <a:spLocks noChangeArrowheads="1"/>
          </p:cNvSpPr>
          <p:nvPr/>
        </p:nvSpPr>
        <p:spPr bwMode="auto">
          <a:xfrm>
            <a:off x="1619250" y="5270500"/>
            <a:ext cx="1638300" cy="369888"/>
          </a:xfrm>
          <a:prstGeom prst="rect">
            <a:avLst/>
          </a:prstGeom>
          <a:solidFill>
            <a:srgbClr val="3366FF"/>
          </a:solidFill>
          <a:ln w="12700">
            <a:solidFill>
              <a:schemeClr val="tx1"/>
            </a:solidFill>
            <a:miter lim="800000"/>
            <a:headEnd/>
            <a:tailEnd/>
          </a:ln>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1" hangingPunct="1"/>
            <a:r>
              <a:rPr lang="en-US" sz="1800">
                <a:solidFill>
                  <a:srgbClr val="FFFFFF"/>
                </a:solidFill>
              </a:rPr>
              <a:t>Region Fillers</a:t>
            </a:r>
          </a:p>
        </p:txBody>
      </p:sp>
      <p:sp>
        <p:nvSpPr>
          <p:cNvPr id="212997" name="TextBox 7"/>
          <p:cNvSpPr txBox="1">
            <a:spLocks noChangeArrowheads="1"/>
          </p:cNvSpPr>
          <p:nvPr/>
        </p:nvSpPr>
        <p:spPr bwMode="auto">
          <a:xfrm>
            <a:off x="5535613" y="3538538"/>
            <a:ext cx="1847850" cy="369887"/>
          </a:xfrm>
          <a:prstGeom prst="rect">
            <a:avLst/>
          </a:prstGeom>
          <a:solidFill>
            <a:srgbClr val="3366FF"/>
          </a:solidFill>
          <a:ln w="12700">
            <a:solidFill>
              <a:schemeClr val="tx1"/>
            </a:solidFill>
            <a:miter lim="800000"/>
            <a:headEnd/>
            <a:tailEnd/>
          </a:ln>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1" hangingPunct="1"/>
            <a:r>
              <a:rPr lang="en-US" sz="1800">
                <a:solidFill>
                  <a:srgbClr val="FFFFFF"/>
                </a:solidFill>
              </a:rPr>
              <a:t>Path Planner</a:t>
            </a:r>
          </a:p>
        </p:txBody>
      </p:sp>
      <p:sp>
        <p:nvSpPr>
          <p:cNvPr id="212998" name="TextBox 9"/>
          <p:cNvSpPr txBox="1">
            <a:spLocks noChangeArrowheads="1"/>
          </p:cNvSpPr>
          <p:nvPr/>
        </p:nvSpPr>
        <p:spPr bwMode="auto">
          <a:xfrm>
            <a:off x="5443538" y="4276725"/>
            <a:ext cx="2101850" cy="668338"/>
          </a:xfrm>
          <a:prstGeom prst="rect">
            <a:avLst/>
          </a:prstGeom>
          <a:solidFill>
            <a:srgbClr val="3366FF"/>
          </a:solidFill>
          <a:ln w="12700">
            <a:solidFill>
              <a:schemeClr val="tx1"/>
            </a:solidFill>
            <a:miter lim="800000"/>
            <a:headEnd/>
            <a:tailEnd/>
          </a:ln>
        </p:spPr>
        <p:txBody>
          <a:bodyPr>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1" hangingPunct="1"/>
            <a:r>
              <a:rPr lang="en-US" sz="1800">
                <a:solidFill>
                  <a:srgbClr val="FFFFFF"/>
                </a:solidFill>
              </a:rPr>
              <a:t>Print Command Generator</a:t>
            </a:r>
          </a:p>
        </p:txBody>
      </p:sp>
      <p:sp>
        <p:nvSpPr>
          <p:cNvPr id="212999" name="TextBox 11"/>
          <p:cNvSpPr txBox="1">
            <a:spLocks noChangeArrowheads="1"/>
          </p:cNvSpPr>
          <p:nvPr/>
        </p:nvSpPr>
        <p:spPr bwMode="auto">
          <a:xfrm>
            <a:off x="635000" y="4481513"/>
            <a:ext cx="3608388"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1400"/>
              <a:t>Shells   Interiors   Floors   Roofs   Supports </a:t>
            </a:r>
          </a:p>
        </p:txBody>
      </p:sp>
      <p:sp>
        <p:nvSpPr>
          <p:cNvPr id="213000" name="TextBox 12"/>
          <p:cNvSpPr txBox="1">
            <a:spLocks noChangeArrowheads="1"/>
          </p:cNvSpPr>
          <p:nvPr/>
        </p:nvSpPr>
        <p:spPr bwMode="auto">
          <a:xfrm>
            <a:off x="4938713" y="2405063"/>
            <a:ext cx="2928937" cy="30797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1400"/>
              <a:t>Solid   Sparse   Bridges   Supports</a:t>
            </a:r>
          </a:p>
        </p:txBody>
      </p:sp>
      <p:pic>
        <p:nvPicPr>
          <p:cNvPr id="213001" name="Picture 10" descr="stanford_bunny_309_faces_preview_featured.jpg"/>
          <p:cNvPicPr>
            <a:picLocks noChangeAspect="1"/>
          </p:cNvPicPr>
          <p:nvPr/>
        </p:nvPicPr>
        <p:blipFill>
          <a:blip r:embed="rId3">
            <a:extLst>
              <a:ext uri="{28A0092B-C50C-407E-A947-70E740481C1C}">
                <a14:useLocalDpi xmlns:a14="http://schemas.microsoft.com/office/drawing/2010/main" val="0"/>
              </a:ext>
            </a:extLst>
          </a:blip>
          <a:srcRect l="21915" t="16045" r="27286" b="9892"/>
          <a:stretch>
            <a:fillRect/>
          </a:stretch>
        </p:blipFill>
        <p:spPr bwMode="auto">
          <a:xfrm>
            <a:off x="1887538" y="1101725"/>
            <a:ext cx="1103312"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a:stCxn id="213001" idx="2"/>
          </p:cNvCxnSpPr>
          <p:nvPr/>
        </p:nvCxnSpPr>
        <p:spPr>
          <a:xfrm>
            <a:off x="2438400" y="2309813"/>
            <a:ext cx="0" cy="469900"/>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213003" name="Group 30"/>
          <p:cNvGrpSpPr>
            <a:grpSpLocks/>
          </p:cNvGrpSpPr>
          <p:nvPr/>
        </p:nvGrpSpPr>
        <p:grpSpPr bwMode="auto">
          <a:xfrm>
            <a:off x="1828800" y="3998913"/>
            <a:ext cx="1219200" cy="482600"/>
            <a:chOff x="1777134" y="4135946"/>
            <a:chExt cx="1219130" cy="481504"/>
          </a:xfrm>
        </p:grpSpPr>
        <p:cxnSp>
          <p:nvCxnSpPr>
            <p:cNvPr id="19" name="Straight Arrow Connector 18"/>
            <p:cNvCxnSpPr/>
            <p:nvPr/>
          </p:nvCxnSpPr>
          <p:spPr>
            <a:xfrm>
              <a:off x="1777134" y="4135946"/>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081917" y="4135946"/>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386699" y="4135946"/>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691482" y="4135946"/>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996264" y="4135946"/>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213004" name="Group 44031"/>
          <p:cNvGrpSpPr>
            <a:grpSpLocks/>
          </p:cNvGrpSpPr>
          <p:nvPr/>
        </p:nvGrpSpPr>
        <p:grpSpPr bwMode="auto">
          <a:xfrm>
            <a:off x="1828800" y="4789488"/>
            <a:ext cx="1219200" cy="481012"/>
            <a:chOff x="1726332" y="4925227"/>
            <a:chExt cx="1219130" cy="481504"/>
          </a:xfrm>
        </p:grpSpPr>
        <p:cxnSp>
          <p:nvCxnSpPr>
            <p:cNvPr id="25" name="Straight Arrow Connector 24"/>
            <p:cNvCxnSpPr/>
            <p:nvPr/>
          </p:nvCxnSpPr>
          <p:spPr>
            <a:xfrm>
              <a:off x="1726332" y="4925227"/>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031114" y="4925227"/>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335897" y="4925227"/>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640679" y="4925227"/>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945462" y="4925227"/>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cxnSp>
        <p:nvCxnSpPr>
          <p:cNvPr id="30" name="Straight Arrow Connector 29"/>
          <p:cNvCxnSpPr/>
          <p:nvPr/>
        </p:nvCxnSpPr>
        <p:spPr>
          <a:xfrm>
            <a:off x="2438400" y="3148013"/>
            <a:ext cx="0" cy="482600"/>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213006" name="Group 13"/>
          <p:cNvGrpSpPr>
            <a:grpSpLocks/>
          </p:cNvGrpSpPr>
          <p:nvPr/>
        </p:nvGrpSpPr>
        <p:grpSpPr bwMode="auto">
          <a:xfrm>
            <a:off x="1993900" y="5640388"/>
            <a:ext cx="914400" cy="360362"/>
            <a:chOff x="1994472" y="5640848"/>
            <a:chExt cx="914399" cy="360362"/>
          </a:xfrm>
        </p:grpSpPr>
        <p:cxnSp>
          <p:nvCxnSpPr>
            <p:cNvPr id="35" name="Straight Arrow Connector 34"/>
            <p:cNvCxnSpPr/>
            <p:nvPr/>
          </p:nvCxnSpPr>
          <p:spPr bwMode="auto">
            <a:xfrm>
              <a:off x="1994472" y="5640848"/>
              <a:ext cx="0" cy="360362"/>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bwMode="auto">
            <a:xfrm>
              <a:off x="2299272" y="5640848"/>
              <a:ext cx="0" cy="360362"/>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bwMode="auto">
            <a:xfrm>
              <a:off x="2604071" y="5640848"/>
              <a:ext cx="0" cy="360362"/>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bwMode="auto">
            <a:xfrm>
              <a:off x="2908871" y="5640848"/>
              <a:ext cx="0" cy="360362"/>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213007" name="Group 44032"/>
          <p:cNvGrpSpPr>
            <a:grpSpLocks/>
          </p:cNvGrpSpPr>
          <p:nvPr/>
        </p:nvGrpSpPr>
        <p:grpSpPr bwMode="auto">
          <a:xfrm>
            <a:off x="5884863" y="1916113"/>
            <a:ext cx="914400" cy="481012"/>
            <a:chOff x="5952773" y="2406330"/>
            <a:chExt cx="914348" cy="481504"/>
          </a:xfrm>
        </p:grpSpPr>
        <p:cxnSp>
          <p:nvCxnSpPr>
            <p:cNvPr id="42" name="Straight Arrow Connector 41"/>
            <p:cNvCxnSpPr/>
            <p:nvPr/>
          </p:nvCxnSpPr>
          <p:spPr>
            <a:xfrm>
              <a:off x="5952773" y="2406330"/>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257556" y="2406330"/>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562338" y="2406330"/>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6867121" y="2406330"/>
              <a:ext cx="0" cy="481504"/>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sp>
        <p:nvSpPr>
          <p:cNvPr id="213008" name="TextBox 47"/>
          <p:cNvSpPr txBox="1">
            <a:spLocks noChangeArrowheads="1"/>
          </p:cNvSpPr>
          <p:nvPr/>
        </p:nvSpPr>
        <p:spPr bwMode="auto">
          <a:xfrm>
            <a:off x="6994525" y="3041650"/>
            <a:ext cx="603250" cy="30797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1400"/>
              <a:t>Rafts</a:t>
            </a:r>
          </a:p>
        </p:txBody>
      </p:sp>
      <p:cxnSp>
        <p:nvCxnSpPr>
          <p:cNvPr id="51" name="Straight Arrow Connector 50"/>
          <p:cNvCxnSpPr/>
          <p:nvPr/>
        </p:nvCxnSpPr>
        <p:spPr>
          <a:xfrm>
            <a:off x="5932488" y="2713038"/>
            <a:ext cx="0" cy="827087"/>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237288" y="2713038"/>
            <a:ext cx="0" cy="827087"/>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542088" y="2713038"/>
            <a:ext cx="0" cy="827087"/>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7307263" y="3349625"/>
            <a:ext cx="0" cy="190500"/>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7307263" y="2713038"/>
            <a:ext cx="0" cy="328612"/>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13014" name="TextBox 44049"/>
          <p:cNvSpPr txBox="1">
            <a:spLocks noChangeArrowheads="1"/>
          </p:cNvSpPr>
          <p:nvPr/>
        </p:nvSpPr>
        <p:spPr bwMode="auto">
          <a:xfrm>
            <a:off x="2409825" y="3224213"/>
            <a:ext cx="809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1200"/>
              <a:t>Contours</a:t>
            </a:r>
          </a:p>
        </p:txBody>
      </p:sp>
      <p:cxnSp>
        <p:nvCxnSpPr>
          <p:cNvPr id="92" name="Straight Arrow Connector 91"/>
          <p:cNvCxnSpPr/>
          <p:nvPr/>
        </p:nvCxnSpPr>
        <p:spPr>
          <a:xfrm>
            <a:off x="6453188" y="3908425"/>
            <a:ext cx="0" cy="365125"/>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6453188" y="4926013"/>
            <a:ext cx="0" cy="366712"/>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13017" name="TextBox 93"/>
          <p:cNvSpPr txBox="1">
            <a:spLocks noChangeArrowheads="1"/>
          </p:cNvSpPr>
          <p:nvPr/>
        </p:nvSpPr>
        <p:spPr bwMode="auto">
          <a:xfrm>
            <a:off x="6021388" y="5297488"/>
            <a:ext cx="863600" cy="30797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742950" indent="-285750"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1400"/>
              <a:t>Toolpath</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3" y="4760913"/>
            <a:ext cx="7772400" cy="728662"/>
          </a:xfrm>
        </p:spPr>
        <p:txBody>
          <a:bodyPr/>
          <a:lstStyle/>
          <a:p>
            <a:pPr>
              <a:defRPr/>
            </a:pPr>
            <a:r>
              <a:rPr lang="en-US" dirty="0" smtClean="0"/>
              <a:t>Slicer API</a:t>
            </a:r>
            <a:endParaRPr lang="en-US" dirty="0"/>
          </a:p>
        </p:txBody>
      </p:sp>
      <p:sp>
        <p:nvSpPr>
          <p:cNvPr id="4" name="Text Placeholder 3"/>
          <p:cNvSpPr>
            <a:spLocks noGrp="1"/>
          </p:cNvSpPr>
          <p:nvPr>
            <p:ph type="body" idx="1"/>
          </p:nvPr>
        </p:nvSpPr>
        <p:spPr>
          <a:xfrm>
            <a:off x="684213" y="5489575"/>
            <a:ext cx="7772400" cy="522288"/>
          </a:xfrm>
        </p:spPr>
        <p:txBody>
          <a:bodyPr/>
          <a:lstStyle/>
          <a:p>
            <a:pPr>
              <a:defRPr/>
            </a:pPr>
            <a:r>
              <a:rPr lang="en-US" dirty="0" err="1" smtClean="0"/>
              <a:t>MakerBot</a:t>
            </a:r>
            <a:r>
              <a:rPr lang="en-US" dirty="0" smtClean="0"/>
              <a:t> </a:t>
            </a:r>
            <a:r>
              <a:rPr lang="en-US" dirty="0" err="1" smtClean="0"/>
              <a:t>Toolpather</a:t>
            </a:r>
            <a:r>
              <a:rPr lang="en-US" dirty="0" smtClean="0"/>
              <a:t> Team</a:t>
            </a:r>
            <a:endParaRPr lang="en-US" dirty="0"/>
          </a:p>
        </p:txBody>
      </p:sp>
      <p:sp>
        <p:nvSpPr>
          <p:cNvPr id="217091" name="Picture Placeholder 1"/>
          <p:cNvSpPr>
            <a:spLocks noGrp="1"/>
          </p:cNvSpPr>
          <p:nvPr>
            <p:ph type="pic" sz="quarter" idx="10"/>
          </p:nvPr>
        </p:nvSpPr>
        <p:spPr>
          <a:xfrm>
            <a:off x="461963" y="469900"/>
            <a:ext cx="8220075" cy="4064000"/>
          </a:xfrm>
          <a:ln>
            <a:miter lim="800000"/>
            <a:headEnd/>
            <a:tailEnd/>
          </a:ln>
        </p:spPr>
      </p:sp>
      <p:sp>
        <p:nvSpPr>
          <p:cNvPr id="7" name="TextBox 4"/>
          <p:cNvSpPr txBox="1">
            <a:spLocks noChangeArrowheads="1"/>
          </p:cNvSpPr>
          <p:nvPr/>
        </p:nvSpPr>
        <p:spPr bwMode="auto">
          <a:xfrm>
            <a:off x="1308100" y="1135063"/>
            <a:ext cx="483978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2000" b="1" dirty="0" smtClean="0"/>
              <a:t>For more information:</a:t>
            </a:r>
            <a:endParaRPr lang="en-US" sz="2000" b="1" dirty="0"/>
          </a:p>
          <a:p>
            <a:pPr eaLnBrk="1" hangingPunct="1"/>
            <a:endParaRPr lang="en-US" sz="800" dirty="0"/>
          </a:p>
          <a:p>
            <a:pPr eaLnBrk="1" hangingPunct="1"/>
            <a:r>
              <a:rPr lang="en-US" sz="2000" dirty="0" smtClean="0"/>
              <a:t>Email to </a:t>
            </a:r>
            <a:r>
              <a:rPr lang="en-US" sz="2000" dirty="0" smtClean="0">
                <a:hlinkClick r:id="rId3"/>
              </a:rPr>
              <a:t>quynh.dinh@makerbot.com</a:t>
            </a:r>
            <a:endParaRPr lang="en-US" sz="2000" dirty="0" smtClean="0"/>
          </a:p>
          <a:p>
            <a:pPr eaLnBrk="1" hangingPunct="1"/>
            <a:r>
              <a:rPr lang="en-US" sz="2000" dirty="0" smtClean="0"/>
              <a:t>Please include </a:t>
            </a:r>
            <a:r>
              <a:rPr lang="en-US" sz="2000" b="1" dirty="0" smtClean="0"/>
              <a:t>Slicer API</a:t>
            </a:r>
            <a:r>
              <a:rPr lang="en-US" sz="2000" dirty="0" smtClean="0"/>
              <a:t> on subject line</a:t>
            </a:r>
          </a:p>
        </p:txBody>
      </p:sp>
    </p:spTree>
    <p:extLst>
      <p:ext uri="{BB962C8B-B14F-4D97-AF65-F5344CB8AC3E}">
        <p14:creationId xmlns:p14="http://schemas.microsoft.com/office/powerpoint/2010/main" val="29415989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3" y="4760913"/>
            <a:ext cx="7772400" cy="728662"/>
          </a:xfrm>
        </p:spPr>
        <p:txBody>
          <a:bodyPr/>
          <a:lstStyle/>
          <a:p>
            <a:pPr>
              <a:defRPr/>
            </a:pPr>
            <a:r>
              <a:rPr lang="en-US" dirty="0" smtClean="0"/>
              <a:t>Acknowledgements</a:t>
            </a:r>
            <a:endParaRPr lang="en-US" dirty="0"/>
          </a:p>
        </p:txBody>
      </p:sp>
      <p:sp>
        <p:nvSpPr>
          <p:cNvPr id="4" name="Text Placeholder 3"/>
          <p:cNvSpPr>
            <a:spLocks noGrp="1"/>
          </p:cNvSpPr>
          <p:nvPr>
            <p:ph type="body" idx="1"/>
          </p:nvPr>
        </p:nvSpPr>
        <p:spPr>
          <a:xfrm>
            <a:off x="684213" y="5489575"/>
            <a:ext cx="7772400" cy="522288"/>
          </a:xfrm>
        </p:spPr>
        <p:txBody>
          <a:bodyPr/>
          <a:lstStyle/>
          <a:p>
            <a:pPr>
              <a:defRPr/>
            </a:pPr>
            <a:r>
              <a:rPr lang="en-US" dirty="0" err="1" smtClean="0"/>
              <a:t>MakerBot</a:t>
            </a:r>
            <a:r>
              <a:rPr lang="en-US" dirty="0" smtClean="0"/>
              <a:t> </a:t>
            </a:r>
            <a:r>
              <a:rPr lang="en-US" dirty="0" err="1" smtClean="0"/>
              <a:t>Toolpather</a:t>
            </a:r>
            <a:r>
              <a:rPr lang="en-US" dirty="0" smtClean="0"/>
              <a:t> Team</a:t>
            </a:r>
            <a:endParaRPr lang="en-US" dirty="0"/>
          </a:p>
        </p:txBody>
      </p:sp>
      <p:sp>
        <p:nvSpPr>
          <p:cNvPr id="217091" name="Picture Placeholder 1"/>
          <p:cNvSpPr>
            <a:spLocks noGrp="1"/>
          </p:cNvSpPr>
          <p:nvPr>
            <p:ph type="pic" sz="quarter" idx="10"/>
          </p:nvPr>
        </p:nvSpPr>
        <p:spPr>
          <a:xfrm>
            <a:off x="461963" y="469900"/>
            <a:ext cx="8220075" cy="4064000"/>
          </a:xfrm>
          <a:ln>
            <a:miter lim="800000"/>
            <a:headEnd/>
            <a:tailEnd/>
          </a:ln>
        </p:spPr>
      </p:sp>
      <p:sp>
        <p:nvSpPr>
          <p:cNvPr id="217092" name="TextBox 4"/>
          <p:cNvSpPr txBox="1">
            <a:spLocks noChangeArrowheads="1"/>
          </p:cNvSpPr>
          <p:nvPr/>
        </p:nvSpPr>
        <p:spPr bwMode="auto">
          <a:xfrm>
            <a:off x="1308100" y="1135063"/>
            <a:ext cx="2713453"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2000" b="1" dirty="0"/>
              <a:t>Developers:</a:t>
            </a:r>
          </a:p>
          <a:p>
            <a:pPr eaLnBrk="1" hangingPunct="1"/>
            <a:endParaRPr lang="en-US" sz="800" dirty="0"/>
          </a:p>
          <a:p>
            <a:pPr lvl="1" eaLnBrk="1" hangingPunct="1"/>
            <a:r>
              <a:rPr lang="en-US" sz="2000" dirty="0" err="1"/>
              <a:t>Filipp</a:t>
            </a:r>
            <a:r>
              <a:rPr lang="en-US" sz="2000" dirty="0"/>
              <a:t> </a:t>
            </a:r>
            <a:r>
              <a:rPr lang="en-US" sz="2000" dirty="0" err="1"/>
              <a:t>Gelman</a:t>
            </a:r>
            <a:endParaRPr lang="en-US" sz="2000" dirty="0"/>
          </a:p>
          <a:p>
            <a:pPr lvl="1" eaLnBrk="1" hangingPunct="1"/>
            <a:r>
              <a:rPr lang="en-US" sz="2000" dirty="0" err="1"/>
              <a:t>Andrey</a:t>
            </a:r>
            <a:r>
              <a:rPr lang="en-US" sz="2000" dirty="0"/>
              <a:t> </a:t>
            </a:r>
            <a:r>
              <a:rPr lang="en-US" sz="2000" dirty="0" err="1"/>
              <a:t>Patrov</a:t>
            </a:r>
            <a:endParaRPr lang="en-US" sz="2000" dirty="0"/>
          </a:p>
          <a:p>
            <a:pPr lvl="1" eaLnBrk="1" hangingPunct="1"/>
            <a:r>
              <a:rPr lang="en-US" sz="2000" dirty="0"/>
              <a:t>Gregory </a:t>
            </a:r>
            <a:r>
              <a:rPr lang="en-US" sz="2000" dirty="0" err="1"/>
              <a:t>Studer</a:t>
            </a:r>
            <a:endParaRPr lang="en-US" sz="2000" dirty="0"/>
          </a:p>
          <a:p>
            <a:pPr lvl="1" eaLnBrk="1" hangingPunct="1"/>
            <a:r>
              <a:rPr lang="en-US" sz="2000" dirty="0"/>
              <a:t>Michael </a:t>
            </a:r>
            <a:r>
              <a:rPr lang="en-US" sz="2000" dirty="0" err="1" smtClean="0"/>
              <a:t>Zappitello</a:t>
            </a:r>
            <a:endParaRPr lang="en-US" sz="2000" dirty="0" smtClean="0"/>
          </a:p>
          <a:p>
            <a:pPr lvl="1" eaLnBrk="1" hangingPunct="1"/>
            <a:endParaRPr lang="en-US" sz="2000" dirty="0"/>
          </a:p>
          <a:p>
            <a:pPr eaLnBrk="1" hangingPunct="1"/>
            <a:r>
              <a:rPr lang="en-US" sz="2000" b="1" dirty="0"/>
              <a:t>Lead:</a:t>
            </a:r>
          </a:p>
          <a:p>
            <a:pPr lvl="1" eaLnBrk="1" hangingPunct="1"/>
            <a:r>
              <a:rPr lang="en-US" sz="2000" dirty="0"/>
              <a:t>H. Quynh </a:t>
            </a:r>
            <a:r>
              <a:rPr lang="en-US" sz="2000" dirty="0" err="1"/>
              <a:t>Dinh</a:t>
            </a:r>
            <a:endParaRPr lang="en-US" sz="2000" dirty="0"/>
          </a:p>
          <a:p>
            <a:pPr eaLnBrk="1" hangingPunct="1"/>
            <a:endParaRPr lang="en-US" sz="2000" dirty="0"/>
          </a:p>
        </p:txBody>
      </p:sp>
      <p:sp>
        <p:nvSpPr>
          <p:cNvPr id="217093" name="TextBox 6"/>
          <p:cNvSpPr txBox="1">
            <a:spLocks noChangeArrowheads="1"/>
          </p:cNvSpPr>
          <p:nvPr/>
        </p:nvSpPr>
        <p:spPr bwMode="auto">
          <a:xfrm>
            <a:off x="4549775" y="1135063"/>
            <a:ext cx="36385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eaLnBrk="0" hangingPunct="0">
              <a:defRPr sz="2400">
                <a:solidFill>
                  <a:schemeClr val="tx1"/>
                </a:solidFill>
                <a:latin typeface="Helvetica" charset="0"/>
                <a:ea typeface="ＭＳ Ｐゴシック" charset="0"/>
              </a:defRPr>
            </a:lvl2pPr>
            <a:lvl3pPr marL="1143000" indent="-228600" eaLnBrk="0" hangingPunct="0">
              <a:defRPr sz="2400">
                <a:solidFill>
                  <a:schemeClr val="tx1"/>
                </a:solidFill>
                <a:latin typeface="Helvetica" charset="0"/>
                <a:ea typeface="ＭＳ Ｐゴシック" charset="0"/>
              </a:defRPr>
            </a:lvl3pPr>
            <a:lvl4pPr marL="1600200" indent="-228600" eaLnBrk="0" hangingPunct="0">
              <a:defRPr sz="2400">
                <a:solidFill>
                  <a:schemeClr val="tx1"/>
                </a:solidFill>
                <a:latin typeface="Helvetica" charset="0"/>
                <a:ea typeface="ＭＳ Ｐゴシック" charset="0"/>
              </a:defRPr>
            </a:lvl4pPr>
            <a:lvl5pPr marL="2057400" indent="-228600" eaLnBrk="0" hangingPunct="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2000" b="1" dirty="0" smtClean="0"/>
              <a:t>Print </a:t>
            </a:r>
            <a:r>
              <a:rPr lang="en-US" sz="2000" b="1" dirty="0"/>
              <a:t>Quality Maven:</a:t>
            </a:r>
          </a:p>
          <a:p>
            <a:pPr lvl="1" eaLnBrk="1" hangingPunct="1"/>
            <a:r>
              <a:rPr lang="en-US" sz="2000" dirty="0"/>
              <a:t>Rebecca </a:t>
            </a:r>
            <a:r>
              <a:rPr lang="en-US" sz="2000" dirty="0" err="1"/>
              <a:t>Levitan</a:t>
            </a:r>
            <a:endParaRPr lang="en-US" sz="2000" dirty="0"/>
          </a:p>
          <a:p>
            <a:pPr eaLnBrk="1" hangingPunct="1"/>
            <a:endParaRPr lang="en-US" sz="2000" dirty="0"/>
          </a:p>
          <a:p>
            <a:pPr eaLnBrk="1" hangingPunct="1"/>
            <a:r>
              <a:rPr lang="en-US" sz="2000" b="1" dirty="0"/>
              <a:t>Former Member &amp; Architect:</a:t>
            </a:r>
          </a:p>
          <a:p>
            <a:pPr lvl="1" eaLnBrk="1" hangingPunct="1"/>
            <a:r>
              <a:rPr lang="en-US" sz="2000" dirty="0"/>
              <a:t>Joseph </a:t>
            </a:r>
            <a:r>
              <a:rPr lang="en-US" sz="2000" dirty="0" err="1"/>
              <a:t>Sadusk</a:t>
            </a:r>
            <a:endParaRPr lang="en-US" sz="2000" dirty="0"/>
          </a:p>
          <a:p>
            <a:pPr eaLnBrk="1" hangingPunct="1"/>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479425"/>
            <a:ext cx="8229600" cy="950913"/>
          </a:xfrm>
          <a:prstGeom prst="rect">
            <a:avLst/>
          </a:prstGeom>
        </p:spPr>
        <p:txBody>
          <a:bodyPr>
            <a:normAutofit/>
          </a:bodyPr>
          <a:lstStyle>
            <a:lvl1pPr algn="ctr" defTabSz="457200" rtl="0" eaLnBrk="0" fontAlgn="base" hangingPunct="0">
              <a:lnSpc>
                <a:spcPct val="80000"/>
              </a:lnSpc>
              <a:spcBef>
                <a:spcPct val="0"/>
              </a:spcBef>
              <a:spcAft>
                <a:spcPct val="0"/>
              </a:spcAft>
              <a:defRPr sz="3200" b="1" kern="1200" cap="all">
                <a:solidFill>
                  <a:schemeClr val="tx1"/>
                </a:solidFill>
                <a:latin typeface="+mj-lt"/>
                <a:ea typeface="ＭＳ Ｐゴシック" charset="0"/>
                <a:cs typeface="Helvetica"/>
              </a:defRPr>
            </a:lvl1pPr>
            <a:lvl2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2pPr>
            <a:lvl3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3pPr>
            <a:lvl4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4pPr>
            <a:lvl5pPr algn="ctr" defTabSz="457200" rtl="0" eaLnBrk="0" fontAlgn="base" hangingPunct="0">
              <a:lnSpc>
                <a:spcPct val="80000"/>
              </a:lnSpc>
              <a:spcBef>
                <a:spcPct val="0"/>
              </a:spcBef>
              <a:spcAft>
                <a:spcPct val="0"/>
              </a:spcAft>
              <a:defRPr sz="3200" b="1">
                <a:solidFill>
                  <a:schemeClr val="tx1"/>
                </a:solidFill>
                <a:latin typeface="Helvetica" charset="0"/>
                <a:ea typeface="ＭＳ Ｐゴシック" charset="0"/>
              </a:defRPr>
            </a:lvl5pPr>
            <a:lvl6pPr marL="4572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6pPr>
            <a:lvl7pPr marL="9144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7pPr>
            <a:lvl8pPr marL="13716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8pPr>
            <a:lvl9pPr marL="1828800" algn="ctr" defTabSz="457200" rtl="0" fontAlgn="base">
              <a:lnSpc>
                <a:spcPct val="80000"/>
              </a:lnSpc>
              <a:spcBef>
                <a:spcPct val="0"/>
              </a:spcBef>
              <a:spcAft>
                <a:spcPct val="0"/>
              </a:spcAft>
              <a:defRPr sz="3200" b="1">
                <a:solidFill>
                  <a:schemeClr val="tx1"/>
                </a:solidFill>
                <a:latin typeface="Helvetica" charset="0"/>
                <a:ea typeface="ＭＳ Ｐゴシック" charset="0"/>
              </a:defRPr>
            </a:lvl9pPr>
          </a:lstStyle>
          <a:p>
            <a:pPr algn="l" defTabSz="609585">
              <a:defRPr/>
            </a:pPr>
            <a:r>
              <a:rPr lang="en-US" noProof="1" smtClean="0">
                <a:solidFill>
                  <a:schemeClr val="accent6">
                    <a:lumMod val="75000"/>
                  </a:schemeClr>
                </a:solidFill>
                <a:latin typeface="+mn-lt"/>
                <a:ea typeface="+mn-ea"/>
                <a:cs typeface="+mn-cs"/>
              </a:rPr>
              <a:t>Acknowledgements</a:t>
            </a:r>
            <a:endParaRPr lang="en-US" noProof="1">
              <a:solidFill>
                <a:schemeClr val="accent6">
                  <a:lumMod val="75000"/>
                </a:schemeClr>
              </a:solidFill>
              <a:latin typeface="+mn-lt"/>
              <a:ea typeface="+mn-ea"/>
              <a:cs typeface="+mn-cs"/>
            </a:endParaRPr>
          </a:p>
        </p:txBody>
      </p:sp>
      <p:sp>
        <p:nvSpPr>
          <p:cNvPr id="3" name="Espace réservé du contenu 2"/>
          <p:cNvSpPr txBox="1">
            <a:spLocks/>
          </p:cNvSpPr>
          <p:nvPr/>
        </p:nvSpPr>
        <p:spPr>
          <a:xfrm>
            <a:off x="457200" y="1600201"/>
            <a:ext cx="8229600" cy="4872961"/>
          </a:xfrm>
          <a:prstGeom prst="rect">
            <a:avLst/>
          </a:prstGeom>
        </p:spPr>
        <p:txBody>
          <a:bodyPr>
            <a:normAutofit/>
          </a:bodyPr>
          <a:lstStyle>
            <a:lvl1pPr marL="228600" indent="-228600" algn="l" defTabSz="457200" rtl="0" eaLnBrk="0" fontAlgn="base" hangingPunct="0">
              <a:spcBef>
                <a:spcPts val="600"/>
              </a:spcBef>
              <a:spcAft>
                <a:spcPct val="0"/>
              </a:spcAft>
              <a:buSzPct val="90000"/>
              <a:buFont typeface="Arial" charset="0"/>
              <a:buChar char="•"/>
              <a:defRPr sz="2000" kern="1200">
                <a:solidFill>
                  <a:schemeClr val="tx1"/>
                </a:solidFill>
                <a:latin typeface="+mn-lt"/>
                <a:ea typeface="ＭＳ Ｐゴシック" charset="0"/>
                <a:cs typeface="Helvetica"/>
              </a:defRPr>
            </a:lvl1pPr>
            <a:lvl2pPr marL="457200" indent="-228600" algn="l" defTabSz="457200" rtl="0" eaLnBrk="0" fontAlgn="base" hangingPunct="0">
              <a:spcBef>
                <a:spcPts val="600"/>
              </a:spcBef>
              <a:spcAft>
                <a:spcPct val="0"/>
              </a:spcAft>
              <a:buSzPct val="90000"/>
              <a:buFont typeface="Arial" charset="0"/>
              <a:buChar char="•"/>
              <a:defRPr kern="1200">
                <a:solidFill>
                  <a:schemeClr val="tx1"/>
                </a:solidFill>
                <a:latin typeface="+mn-lt"/>
                <a:ea typeface="ＭＳ Ｐゴシック" charset="0"/>
                <a:cs typeface="Helvetica"/>
              </a:defRPr>
            </a:lvl2pPr>
            <a:lvl3pPr marL="685800" indent="-228600" algn="l" defTabSz="457200" rtl="0" eaLnBrk="0" fontAlgn="base" hangingPunct="0">
              <a:spcBef>
                <a:spcPts val="600"/>
              </a:spcBef>
              <a:spcAft>
                <a:spcPct val="0"/>
              </a:spcAft>
              <a:buSzPct val="90000"/>
              <a:buFont typeface="Arial" charset="0"/>
              <a:buChar char="•"/>
              <a:defRPr sz="1600" kern="1200">
                <a:solidFill>
                  <a:schemeClr val="tx1"/>
                </a:solidFill>
                <a:latin typeface="+mn-lt"/>
                <a:ea typeface="ＭＳ Ｐゴシック" charset="0"/>
                <a:cs typeface="Helvetica"/>
              </a:defRPr>
            </a:lvl3pPr>
            <a:lvl4pPr marL="914400" indent="-228600" algn="l" defTabSz="457200" rtl="0" eaLnBrk="0" fontAlgn="base" hangingPunct="0">
              <a:spcBef>
                <a:spcPts val="600"/>
              </a:spcBef>
              <a:spcAft>
                <a:spcPct val="0"/>
              </a:spcAft>
              <a:buSzPct val="90000"/>
              <a:buFont typeface="Arial" charset="0"/>
              <a:buChar char="•"/>
              <a:defRPr sz="1400" kern="1200">
                <a:solidFill>
                  <a:schemeClr val="tx1"/>
                </a:solidFill>
                <a:latin typeface="+mn-lt"/>
                <a:ea typeface="ＭＳ Ｐゴシック" charset="0"/>
                <a:cs typeface="Helvetica"/>
              </a:defRPr>
            </a:lvl4pPr>
            <a:lvl5pPr marL="1143000" indent="-228600" algn="l" defTabSz="457200" rtl="0" eaLnBrk="0" fontAlgn="base" hangingPunct="0">
              <a:spcBef>
                <a:spcPts val="600"/>
              </a:spcBef>
              <a:spcAft>
                <a:spcPct val="0"/>
              </a:spcAft>
              <a:buSzPct val="90000"/>
              <a:buFont typeface="Arial" charset="0"/>
              <a:buChar char="•"/>
              <a:defRPr sz="1400" kern="1200">
                <a:solidFill>
                  <a:schemeClr val="tx1"/>
                </a:solidFill>
                <a:latin typeface="+mn-lt"/>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noProof="1" smtClean="0"/>
              <a:t>Other IceSL contributors</a:t>
            </a:r>
          </a:p>
          <a:p>
            <a:pPr lvl="1"/>
            <a:r>
              <a:rPr lang="en-US" noProof="1" smtClean="0"/>
              <a:t>Jean Hergel (PhD student)</a:t>
            </a:r>
          </a:p>
          <a:p>
            <a:pPr lvl="1"/>
            <a:r>
              <a:rPr lang="en-US" noProof="1" smtClean="0"/>
              <a:t>Jérémie Dumas (PhD student)</a:t>
            </a:r>
          </a:p>
          <a:p>
            <a:pPr lvl="1"/>
            <a:r>
              <a:rPr lang="en-US" noProof="1" smtClean="0"/>
              <a:t>Jonas Martinez (postdoc)</a:t>
            </a:r>
          </a:p>
          <a:p>
            <a:pPr lvl="1"/>
            <a:r>
              <a:rPr lang="en-US" noProof="1" smtClean="0"/>
              <a:t>Samuel Hornus (researcher)</a:t>
            </a:r>
          </a:p>
          <a:p>
            <a:pPr lvl="1"/>
            <a:r>
              <a:rPr lang="en-US" noProof="1" smtClean="0"/>
              <a:t>Guillaume Devoille (intern)</a:t>
            </a:r>
          </a:p>
          <a:p>
            <a:pPr lvl="1"/>
            <a:endParaRPr lang="en-US" noProof="1" smtClean="0"/>
          </a:p>
          <a:p>
            <a:r>
              <a:rPr lang="en-US" noProof="1" smtClean="0"/>
              <a:t>Our early adopters!</a:t>
            </a:r>
          </a:p>
          <a:p>
            <a:pPr marL="0" indent="0">
              <a:buFont typeface="Arial" charset="0"/>
              <a:buNone/>
            </a:pPr>
            <a:endParaRPr lang="en-US" noProof="1" smtClean="0"/>
          </a:p>
          <a:p>
            <a:r>
              <a:rPr lang="en-US" noProof="1" smtClean="0"/>
              <a:t>ERC ShapeForge Stg-2012-307877</a:t>
            </a:r>
          </a:p>
          <a:p>
            <a:r>
              <a:rPr lang="en-US" noProof="1" smtClean="0"/>
              <a:t>Région Lorraine</a:t>
            </a:r>
            <a:endParaRPr lang="en-US" noProof="1"/>
          </a:p>
        </p:txBody>
      </p:sp>
      <p:pic>
        <p:nvPicPr>
          <p:cNvPr id="4"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860" y="318722"/>
            <a:ext cx="3181247" cy="2773362"/>
          </a:xfrm>
          <a:prstGeom prst="rect">
            <a:avLst/>
          </a:prstGeom>
        </p:spPr>
      </p:pic>
    </p:spTree>
    <p:extLst>
      <p:ext uri="{BB962C8B-B14F-4D97-AF65-F5344CB8AC3E}">
        <p14:creationId xmlns:p14="http://schemas.microsoft.com/office/powerpoint/2010/main" val="2138586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3" y="4760913"/>
            <a:ext cx="7772400" cy="728662"/>
          </a:xfrm>
        </p:spPr>
        <p:txBody>
          <a:bodyPr/>
          <a:lstStyle/>
          <a:p>
            <a:pPr>
              <a:defRPr/>
            </a:pPr>
            <a:r>
              <a:rPr lang="en-US" dirty="0" smtClean="0"/>
              <a:t>Open Challenges</a:t>
            </a:r>
            <a:endParaRPr lang="en-US" dirty="0"/>
          </a:p>
        </p:txBody>
      </p:sp>
      <p:sp>
        <p:nvSpPr>
          <p:cNvPr id="4" name="Text Placeholder 3"/>
          <p:cNvSpPr>
            <a:spLocks noGrp="1"/>
          </p:cNvSpPr>
          <p:nvPr>
            <p:ph type="body" idx="1"/>
          </p:nvPr>
        </p:nvSpPr>
        <p:spPr>
          <a:xfrm>
            <a:off x="684213" y="5489575"/>
            <a:ext cx="7772400" cy="522288"/>
          </a:xfrm>
        </p:spPr>
        <p:txBody>
          <a:bodyPr/>
          <a:lstStyle/>
          <a:p>
            <a:pPr>
              <a:defRPr/>
            </a:pPr>
            <a:r>
              <a:rPr lang="en-US" dirty="0" smtClean="0"/>
              <a:t>5pm – 5:15pm</a:t>
            </a:r>
            <a:endParaRPr lang="en-US" dirty="0"/>
          </a:p>
        </p:txBody>
      </p:sp>
      <p:sp>
        <p:nvSpPr>
          <p:cNvPr id="192515" name="Picture Placeholder 1"/>
          <p:cNvSpPr>
            <a:spLocks noGrp="1"/>
          </p:cNvSpPr>
          <p:nvPr>
            <p:ph type="pic" sz="quarter" idx="10"/>
          </p:nvPr>
        </p:nvSpPr>
        <p:spPr>
          <a:xfrm>
            <a:off x="461963" y="469900"/>
            <a:ext cx="8220075" cy="4064000"/>
          </a:xfrm>
          <a:ln>
            <a:miter lim="800000"/>
            <a:headEnd/>
            <a:tailEnd/>
          </a:ln>
        </p:spPr>
      </p:sp>
      <p:pic>
        <p:nvPicPr>
          <p:cNvPr id="192516" name="Picture Placeholder 4" descr="HeroPrint.jpg"/>
          <p:cNvPicPr>
            <a:picLocks noChangeAspect="1"/>
          </p:cNvPicPr>
          <p:nvPr/>
        </p:nvPicPr>
        <p:blipFill>
          <a:blip r:embed="rId3">
            <a:extLst>
              <a:ext uri="{28A0092B-C50C-407E-A947-70E740481C1C}">
                <a14:useLocalDpi xmlns:a14="http://schemas.microsoft.com/office/drawing/2010/main" val="0"/>
              </a:ext>
            </a:extLst>
          </a:blip>
          <a:srcRect t="12920" b="12920"/>
          <a:stretch>
            <a:fillRect/>
          </a:stretch>
        </p:blipFill>
        <p:spPr bwMode="auto">
          <a:xfrm>
            <a:off x="461963" y="469900"/>
            <a:ext cx="8220075" cy="406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0169837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kerBo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akerBo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43021</TotalTime>
  <Words>1559</Words>
  <Application>Microsoft Macintosh PowerPoint</Application>
  <PresentationFormat>On-screen Show (4:3)</PresentationFormat>
  <Paragraphs>184</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MakerBot Master</vt:lpstr>
      <vt:lpstr>1_MakerBot Master</vt:lpstr>
      <vt:lpstr>Large Meshes, Large Volumes</vt:lpstr>
      <vt:lpstr>Mesh &gt; Main Memory</vt:lpstr>
      <vt:lpstr>Mesh &gt; Main Memory</vt:lpstr>
      <vt:lpstr>Z18: Tool path &gt;  Main Memory</vt:lpstr>
      <vt:lpstr>Streaming Architecture</vt:lpstr>
      <vt:lpstr>Slicer API</vt:lpstr>
      <vt:lpstr>Acknowledgements</vt:lpstr>
      <vt:lpstr>PowerPoint Presentation</vt:lpstr>
      <vt:lpstr>Open Challenges</vt:lpstr>
      <vt:lpstr>Challenging Meshes</vt:lpstr>
      <vt:lpstr>Unified Slicer</vt:lpstr>
      <vt:lpstr>Design Tools for Fabrication</vt:lpstr>
      <vt:lpstr>Open Challenges / Q&amp;A</vt:lpstr>
    </vt:vector>
  </TitlesOfParts>
  <Company>Conde Nast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Hoover</dc:creator>
  <cp:lastModifiedBy>Quynh</cp:lastModifiedBy>
  <cp:revision>1021</cp:revision>
  <cp:lastPrinted>2015-08-07T19:10:01Z</cp:lastPrinted>
  <dcterms:created xsi:type="dcterms:W3CDTF">2013-04-11T22:31:30Z</dcterms:created>
  <dcterms:modified xsi:type="dcterms:W3CDTF">2015-08-07T19:45:38Z</dcterms:modified>
</cp:coreProperties>
</file>